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9"/>
  </p:notesMasterIdLst>
  <p:sldIdLst>
    <p:sldId id="257" r:id="rId5"/>
    <p:sldId id="263" r:id="rId6"/>
    <p:sldId id="264" r:id="rId7"/>
    <p:sldId id="301" r:id="rId8"/>
    <p:sldId id="265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332" r:id="rId17"/>
    <p:sldId id="286" r:id="rId18"/>
    <p:sldId id="287" r:id="rId19"/>
    <p:sldId id="334" r:id="rId20"/>
    <p:sldId id="289" r:id="rId21"/>
    <p:sldId id="290" r:id="rId22"/>
    <p:sldId id="336" r:id="rId23"/>
    <p:sldId id="292" r:id="rId24"/>
    <p:sldId id="335" r:id="rId25"/>
    <p:sldId id="291" r:id="rId26"/>
    <p:sldId id="293" r:id="rId27"/>
    <p:sldId id="296" r:id="rId28"/>
    <p:sldId id="294" r:id="rId29"/>
    <p:sldId id="295" r:id="rId30"/>
    <p:sldId id="337" r:id="rId31"/>
    <p:sldId id="339" r:id="rId32"/>
    <p:sldId id="297" r:id="rId33"/>
    <p:sldId id="330" r:id="rId34"/>
    <p:sldId id="299" r:id="rId35"/>
    <p:sldId id="300" r:id="rId36"/>
    <p:sldId id="302" r:id="rId37"/>
    <p:sldId id="353" r:id="rId38"/>
    <p:sldId id="357" r:id="rId39"/>
    <p:sldId id="354" r:id="rId40"/>
    <p:sldId id="355" r:id="rId41"/>
    <p:sldId id="356" r:id="rId42"/>
    <p:sldId id="303" r:id="rId43"/>
    <p:sldId id="340" r:id="rId44"/>
    <p:sldId id="304" r:id="rId45"/>
    <p:sldId id="307" r:id="rId46"/>
    <p:sldId id="309" r:id="rId47"/>
    <p:sldId id="341" r:id="rId48"/>
    <p:sldId id="311" r:id="rId49"/>
    <p:sldId id="312" r:id="rId50"/>
    <p:sldId id="342" r:id="rId51"/>
    <p:sldId id="314" r:id="rId52"/>
    <p:sldId id="315" r:id="rId53"/>
    <p:sldId id="326" r:id="rId54"/>
    <p:sldId id="310" r:id="rId55"/>
    <p:sldId id="349" r:id="rId56"/>
    <p:sldId id="313" r:id="rId57"/>
    <p:sldId id="347" r:id="rId58"/>
    <p:sldId id="320" r:id="rId59"/>
    <p:sldId id="343" r:id="rId60"/>
    <p:sldId id="316" r:id="rId61"/>
    <p:sldId id="344" r:id="rId62"/>
    <p:sldId id="321" r:id="rId63"/>
    <p:sldId id="324" r:id="rId64"/>
    <p:sldId id="323" r:id="rId65"/>
    <p:sldId id="350" r:id="rId66"/>
    <p:sldId id="351" r:id="rId67"/>
    <p:sldId id="352" r:id="rId6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24059"/>
    <a:srgbClr val="000000"/>
    <a:srgbClr val="0424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69598-5D08-411C-8767-A8746086D251}" v="880" dt="2025-07-12T17:18:39.951"/>
    <p1510:client id="{70534D52-B86F-45D8-8C11-D015F5405878}" v="2" dt="2025-07-12T17:30:07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como Tambellini" userId="9dd50e64-a10f-4396-8608-e7a6e169921f" providerId="ADAL" clId="{6AB69598-5D08-411C-8767-A8746086D251}"/>
    <pc:docChg chg="undo custSel addSld delSld modSld sldOrd">
      <pc:chgData name="Giacomo Tambellini" userId="9dd50e64-a10f-4396-8608-e7a6e169921f" providerId="ADAL" clId="{6AB69598-5D08-411C-8767-A8746086D251}" dt="2025-07-12T17:18:39.951" v="10076" actId="47"/>
      <pc:docMkLst>
        <pc:docMk/>
      </pc:docMkLst>
      <pc:sldChg chg="addSp delSp modSp add del mod ord">
        <pc:chgData name="Giacomo Tambellini" userId="9dd50e64-a10f-4396-8608-e7a6e169921f" providerId="ADAL" clId="{6AB69598-5D08-411C-8767-A8746086D251}" dt="2025-07-12T17:18:39.951" v="10076" actId="47"/>
        <pc:sldMkLst>
          <pc:docMk/>
          <pc:sldMk cId="3870061713" sldId="256"/>
        </pc:sldMkLst>
      </pc:sldChg>
      <pc:sldChg chg="add">
        <pc:chgData name="Giacomo Tambellini" userId="9dd50e64-a10f-4396-8608-e7a6e169921f" providerId="ADAL" clId="{6AB69598-5D08-411C-8767-A8746086D251}" dt="2025-07-12T17:18:37.727" v="10075"/>
        <pc:sldMkLst>
          <pc:docMk/>
          <pc:sldMk cId="3984749300" sldId="257"/>
        </pc:sldMkLst>
      </pc:sldChg>
      <pc:sldChg chg="delSp modSp add del mod">
        <pc:chgData name="Giacomo Tambellini" userId="9dd50e64-a10f-4396-8608-e7a6e169921f" providerId="ADAL" clId="{6AB69598-5D08-411C-8767-A8746086D251}" dt="2025-07-12T17:18:37.727" v="10075"/>
        <pc:sldMkLst>
          <pc:docMk/>
          <pc:sldMk cId="396199889" sldId="263"/>
        </pc:sldMkLst>
        <pc:spChg chg="mod">
          <ac:chgData name="Giacomo Tambellini" userId="9dd50e64-a10f-4396-8608-e7a6e169921f" providerId="ADAL" clId="{6AB69598-5D08-411C-8767-A8746086D251}" dt="2025-07-10T08:48:22.241" v="460" actId="2711"/>
          <ac:spMkLst>
            <pc:docMk/>
            <pc:sldMk cId="396199889" sldId="263"/>
            <ac:spMk id="2" creationId="{9B6F0412-1D15-73B8-D1DF-346BD80CAA17}"/>
          </ac:spMkLst>
        </pc:spChg>
        <pc:spChg chg="mod">
          <ac:chgData name="Giacomo Tambellini" userId="9dd50e64-a10f-4396-8608-e7a6e169921f" providerId="ADAL" clId="{6AB69598-5D08-411C-8767-A8746086D251}" dt="2025-07-09T16:01:44.810" v="130"/>
          <ac:spMkLst>
            <pc:docMk/>
            <pc:sldMk cId="396199889" sldId="263"/>
            <ac:spMk id="10" creationId="{C44D5223-C9B8-EE1F-73E0-88DA49813098}"/>
          </ac:spMkLst>
        </pc:spChg>
        <pc:graphicFrameChg chg="mod modGraphic">
          <ac:chgData name="Giacomo Tambellini" userId="9dd50e64-a10f-4396-8608-e7a6e169921f" providerId="ADAL" clId="{6AB69598-5D08-411C-8767-A8746086D251}" dt="2025-07-09T15:59:59.212" v="85" actId="207"/>
          <ac:graphicFrameMkLst>
            <pc:docMk/>
            <pc:sldMk cId="396199889" sldId="263"/>
            <ac:graphicFrameMk id="4" creationId="{B70A02B0-4921-4B91-424C-3E6D62608021}"/>
          </ac:graphicFrameMkLst>
        </pc:graphicFrameChg>
      </pc:sldChg>
      <pc:sldChg chg="addSp delSp modSp add del mod ord">
        <pc:chgData name="Giacomo Tambellini" userId="9dd50e64-a10f-4396-8608-e7a6e169921f" providerId="ADAL" clId="{6AB69598-5D08-411C-8767-A8746086D251}" dt="2025-07-12T17:18:37.727" v="10075"/>
        <pc:sldMkLst>
          <pc:docMk/>
          <pc:sldMk cId="1461046958" sldId="264"/>
        </pc:sldMkLst>
      </pc:sldChg>
      <pc:sldChg chg="delSp add del mod">
        <pc:chgData name="Giacomo Tambellini" userId="9dd50e64-a10f-4396-8608-e7a6e169921f" providerId="ADAL" clId="{6AB69598-5D08-411C-8767-A8746086D251}" dt="2025-07-12T17:18:37.727" v="10075"/>
        <pc:sldMkLst>
          <pc:docMk/>
          <pc:sldMk cId="4162788887" sldId="265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752954355" sldId="279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187677735" sldId="280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599688949" sldId="281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4081763338" sldId="282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22288874" sldId="283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634530270" sldId="284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28181577" sldId="285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614552310" sldId="286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965342933" sldId="287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902741230" sldId="289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612837683" sldId="290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524748964" sldId="291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972064206" sldId="292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458611920" sldId="293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02063578" sldId="294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325385026" sldId="295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002849985" sldId="296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903047658" sldId="297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057581983" sldId="299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048623535" sldId="300"/>
        </pc:sldMkLst>
      </pc:sldChg>
      <pc:sldChg chg="modSp add del mod">
        <pc:chgData name="Giacomo Tambellini" userId="9dd50e64-a10f-4396-8608-e7a6e169921f" providerId="ADAL" clId="{6AB69598-5D08-411C-8767-A8746086D251}" dt="2025-07-12T17:18:37.727" v="10075"/>
        <pc:sldMkLst>
          <pc:docMk/>
          <pc:sldMk cId="522972358" sldId="301"/>
        </pc:sldMkLst>
        <pc:spChg chg="mod">
          <ac:chgData name="Giacomo Tambellini" userId="9dd50e64-a10f-4396-8608-e7a6e169921f" providerId="ADAL" clId="{6AB69598-5D08-411C-8767-A8746086D251}" dt="2025-07-10T08:48:03.083" v="459" actId="1076"/>
          <ac:spMkLst>
            <pc:docMk/>
            <pc:sldMk cId="522972358" sldId="301"/>
            <ac:spMk id="2" creationId="{C2548DEB-7B8C-B8C6-34A4-2AD72F16A2AB}"/>
          </ac:spMkLst>
        </pc:spChg>
        <pc:spChg chg="mod">
          <ac:chgData name="Giacomo Tambellini" userId="9dd50e64-a10f-4396-8608-e7a6e169921f" providerId="ADAL" clId="{6AB69598-5D08-411C-8767-A8746086D251}" dt="2025-07-10T08:49:28.103" v="556" actId="1076"/>
          <ac:spMkLst>
            <pc:docMk/>
            <pc:sldMk cId="522972358" sldId="301"/>
            <ac:spMk id="3" creationId="{B268111A-CCE9-FEB0-E507-A5FBDEA59C8A}"/>
          </ac:spMkLst>
        </pc:spChg>
      </pc:sldChg>
      <pc:sldChg chg="addSp delSp modSp add del mod">
        <pc:chgData name="Giacomo Tambellini" userId="9dd50e64-a10f-4396-8608-e7a6e169921f" providerId="ADAL" clId="{6AB69598-5D08-411C-8767-A8746086D251}" dt="2025-07-12T17:18:09.903" v="10054" actId="47"/>
        <pc:sldMkLst>
          <pc:docMk/>
          <pc:sldMk cId="770190923" sldId="302"/>
        </pc:sldMkLst>
        <pc:graphicFrameChg chg="add mod modGraphic">
          <ac:chgData name="Giacomo Tambellini" userId="9dd50e64-a10f-4396-8608-e7a6e169921f" providerId="ADAL" clId="{6AB69598-5D08-411C-8767-A8746086D251}" dt="2025-07-12T09:46:55.602" v="5679" actId="20577"/>
          <ac:graphicFrameMkLst>
            <pc:docMk/>
            <pc:sldMk cId="770190923" sldId="302"/>
            <ac:graphicFrameMk id="16" creationId="{313E05EA-D628-23D0-D5D0-AFC01F7DA15B}"/>
          </ac:graphicFrameMkLst>
        </pc:graphicFrameChg>
      </pc:sldChg>
      <pc:sldChg chg="new del">
        <pc:chgData name="Giacomo Tambellini" userId="9dd50e64-a10f-4396-8608-e7a6e169921f" providerId="ADAL" clId="{6AB69598-5D08-411C-8767-A8746086D251}" dt="2025-07-10T08:49:51.720" v="558" actId="47"/>
        <pc:sldMkLst>
          <pc:docMk/>
          <pc:sldMk cId="1284203875" sldId="302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497535681" sldId="302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544728738" sldId="303"/>
        </pc:sldMkLst>
      </pc:sldChg>
      <pc:sldChg chg="addSp delSp modSp add del mod ord">
        <pc:chgData name="Giacomo Tambellini" userId="9dd50e64-a10f-4396-8608-e7a6e169921f" providerId="ADAL" clId="{6AB69598-5D08-411C-8767-A8746086D251}" dt="2025-07-12T17:18:09.938" v="10055" actId="47"/>
        <pc:sldMkLst>
          <pc:docMk/>
          <pc:sldMk cId="3270390168" sldId="303"/>
        </pc:sldMkLst>
      </pc:sldChg>
      <pc:sldChg chg="addSp delSp modSp add del mod ord">
        <pc:chgData name="Giacomo Tambellini" userId="9dd50e64-a10f-4396-8608-e7a6e169921f" providerId="ADAL" clId="{6AB69598-5D08-411C-8767-A8746086D251}" dt="2025-07-12T17:18:08.965" v="10049" actId="47"/>
        <pc:sldMkLst>
          <pc:docMk/>
          <pc:sldMk cId="407337875" sldId="304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306609229" sldId="304"/>
        </pc:sldMkLst>
      </pc:sldChg>
      <pc:sldChg chg="addSp delSp modSp add del mod ord">
        <pc:chgData name="Giacomo Tambellini" userId="9dd50e64-a10f-4396-8608-e7a6e169921f" providerId="ADAL" clId="{6AB69598-5D08-411C-8767-A8746086D251}" dt="2025-07-12T17:18:10.005" v="10057" actId="47"/>
        <pc:sldMkLst>
          <pc:docMk/>
          <pc:sldMk cId="1661949890" sldId="305"/>
        </pc:sldMkLst>
        <pc:spChg chg="mod">
          <ac:chgData name="Giacomo Tambellini" userId="9dd50e64-a10f-4396-8608-e7a6e169921f" providerId="ADAL" clId="{6AB69598-5D08-411C-8767-A8746086D251}" dt="2025-07-11T07:34:04.514" v="3953" actId="1076"/>
          <ac:spMkLst>
            <pc:docMk/>
            <pc:sldMk cId="1661949890" sldId="305"/>
            <ac:spMk id="2" creationId="{F99C80F3-8D9C-8C2A-E5D5-6E6F4557CA15}"/>
          </ac:spMkLst>
        </pc:spChg>
        <pc:spChg chg="add mod">
          <ac:chgData name="Giacomo Tambellini" userId="9dd50e64-a10f-4396-8608-e7a6e169921f" providerId="ADAL" clId="{6AB69598-5D08-411C-8767-A8746086D251}" dt="2025-07-11T07:29:10.213" v="3909" actId="20577"/>
          <ac:spMkLst>
            <pc:docMk/>
            <pc:sldMk cId="1661949890" sldId="305"/>
            <ac:spMk id="9" creationId="{A72A34FA-E0BE-9541-19AF-E0706CF58E0A}"/>
          </ac:spMkLst>
        </pc:spChg>
        <pc:spChg chg="mod">
          <ac:chgData name="Giacomo Tambellini" userId="9dd50e64-a10f-4396-8608-e7a6e169921f" providerId="ADAL" clId="{6AB69598-5D08-411C-8767-A8746086D251}" dt="2025-07-11T07:29:12.723" v="3910" actId="20577"/>
          <ac:spMkLst>
            <pc:docMk/>
            <pc:sldMk cId="1661949890" sldId="305"/>
            <ac:spMk id="19" creationId="{E12DC5DA-F5F8-6939-3F5A-AEDE72D31D45}"/>
          </ac:spMkLst>
        </pc:spChg>
        <pc:spChg chg="add del mod">
          <ac:chgData name="Giacomo Tambellini" userId="9dd50e64-a10f-4396-8608-e7a6e169921f" providerId="ADAL" clId="{6AB69598-5D08-411C-8767-A8746086D251}" dt="2025-07-11T07:12:37.206" v="3069"/>
          <ac:spMkLst>
            <pc:docMk/>
            <pc:sldMk cId="1661949890" sldId="305"/>
            <ac:spMk id="28" creationId="{F6463A50-78A5-D941-E774-0FC3B8A06CC9}"/>
          </ac:spMkLst>
        </pc:spChg>
        <pc:spChg chg="add mod">
          <ac:chgData name="Giacomo Tambellini" userId="9dd50e64-a10f-4396-8608-e7a6e169921f" providerId="ADAL" clId="{6AB69598-5D08-411C-8767-A8746086D251}" dt="2025-07-12T09:20:33.092" v="5600" actId="20577"/>
          <ac:spMkLst>
            <pc:docMk/>
            <pc:sldMk cId="1661949890" sldId="305"/>
            <ac:spMk id="33" creationId="{376A5A1B-8C2D-7277-298B-9CCF0D911301}"/>
          </ac:spMkLst>
        </pc:spChg>
        <pc:grpChg chg="add del mod">
          <ac:chgData name="Giacomo Tambellini" userId="9dd50e64-a10f-4396-8608-e7a6e169921f" providerId="ADAL" clId="{6AB69598-5D08-411C-8767-A8746086D251}" dt="2025-07-11T07:32:52.460" v="3934" actId="164"/>
          <ac:grpSpMkLst>
            <pc:docMk/>
            <pc:sldMk cId="1661949890" sldId="305"/>
            <ac:grpSpMk id="16" creationId="{5331FA5F-5B32-AC0A-0AF2-BF5D28FD6799}"/>
          </ac:grpSpMkLst>
        </pc:grpChg>
        <pc:grpChg chg="add del mod">
          <ac:chgData name="Giacomo Tambellini" userId="9dd50e64-a10f-4396-8608-e7a6e169921f" providerId="ADAL" clId="{6AB69598-5D08-411C-8767-A8746086D251}" dt="2025-07-11T07:33:10.386" v="3937" actId="164"/>
          <ac:grpSpMkLst>
            <pc:docMk/>
            <pc:sldMk cId="1661949890" sldId="305"/>
            <ac:grpSpMk id="27" creationId="{682C80B0-9D54-B5BC-8F44-CC652DE8295E}"/>
          </ac:grpSpMkLst>
        </pc:grpChg>
        <pc:grpChg chg="add mod">
          <ac:chgData name="Giacomo Tambellini" userId="9dd50e64-a10f-4396-8608-e7a6e169921f" providerId="ADAL" clId="{6AB69598-5D08-411C-8767-A8746086D251}" dt="2025-07-11T07:32:52.460" v="3934" actId="164"/>
          <ac:grpSpMkLst>
            <pc:docMk/>
            <pc:sldMk cId="1661949890" sldId="305"/>
            <ac:grpSpMk id="37" creationId="{B28D013D-CF92-C428-40FB-7EF9CC09B62B}"/>
          </ac:grpSpMkLst>
        </pc:grpChg>
        <pc:grpChg chg="add mod">
          <ac:chgData name="Giacomo Tambellini" userId="9dd50e64-a10f-4396-8608-e7a6e169921f" providerId="ADAL" clId="{6AB69598-5D08-411C-8767-A8746086D251}" dt="2025-07-11T07:33:10.386" v="3937" actId="164"/>
          <ac:grpSpMkLst>
            <pc:docMk/>
            <pc:sldMk cId="1661949890" sldId="305"/>
            <ac:grpSpMk id="38" creationId="{FCF69138-0FCF-FCB9-64D5-1ED609AEAB03}"/>
          </ac:grpSpMkLst>
        </pc:grpChg>
        <pc:picChg chg="add del mod">
          <ac:chgData name="Giacomo Tambellini" userId="9dd50e64-a10f-4396-8608-e7a6e169921f" providerId="ADAL" clId="{6AB69598-5D08-411C-8767-A8746086D251}" dt="2025-07-11T07:22:28.541" v="3099" actId="478"/>
          <ac:picMkLst>
            <pc:docMk/>
            <pc:sldMk cId="1661949890" sldId="305"/>
            <ac:picMk id="5" creationId="{859F419A-1D9C-9B27-B8E1-3052630389AC}"/>
          </ac:picMkLst>
        </pc:picChg>
        <pc:picChg chg="add del mod">
          <ac:chgData name="Giacomo Tambellini" userId="9dd50e64-a10f-4396-8608-e7a6e169921f" providerId="ADAL" clId="{6AB69598-5D08-411C-8767-A8746086D251}" dt="2025-07-11T07:22:35.287" v="3102" actId="478"/>
          <ac:picMkLst>
            <pc:docMk/>
            <pc:sldMk cId="1661949890" sldId="305"/>
            <ac:picMk id="24" creationId="{D15A3292-D026-6CAC-C2F1-33C36C942777}"/>
          </ac:picMkLst>
        </pc:picChg>
        <pc:picChg chg="add mod">
          <ac:chgData name="Giacomo Tambellini" userId="9dd50e64-a10f-4396-8608-e7a6e169921f" providerId="ADAL" clId="{6AB69598-5D08-411C-8767-A8746086D251}" dt="2025-07-11T07:32:52.460" v="3934" actId="164"/>
          <ac:picMkLst>
            <pc:docMk/>
            <pc:sldMk cId="1661949890" sldId="305"/>
            <ac:picMk id="30" creationId="{F7DD5F32-0DB9-2A7D-AFFA-2C0F4D3861C7}"/>
          </ac:picMkLst>
        </pc:picChg>
        <pc:picChg chg="add mod">
          <ac:chgData name="Giacomo Tambellini" userId="9dd50e64-a10f-4396-8608-e7a6e169921f" providerId="ADAL" clId="{6AB69598-5D08-411C-8767-A8746086D251}" dt="2025-07-11T07:33:10.386" v="3937" actId="164"/>
          <ac:picMkLst>
            <pc:docMk/>
            <pc:sldMk cId="1661949890" sldId="305"/>
            <ac:picMk id="32" creationId="{F3CBAF9E-B91D-A287-664E-E77FAABD2D0A}"/>
          </ac:picMkLst>
        </pc:picChg>
        <pc:picChg chg="add mod">
          <ac:chgData name="Giacomo Tambellini" userId="9dd50e64-a10f-4396-8608-e7a6e169921f" providerId="ADAL" clId="{6AB69598-5D08-411C-8767-A8746086D251}" dt="2025-07-11T07:31:40.825" v="3926"/>
          <ac:picMkLst>
            <pc:docMk/>
            <pc:sldMk cId="1661949890" sldId="305"/>
            <ac:picMk id="34" creationId="{B1952B9D-06C9-0B2D-E253-699835C54E4B}"/>
          </ac:picMkLst>
        </pc:picChg>
        <pc:picChg chg="add mod">
          <ac:chgData name="Giacomo Tambellini" userId="9dd50e64-a10f-4396-8608-e7a6e169921f" providerId="ADAL" clId="{6AB69598-5D08-411C-8767-A8746086D251}" dt="2025-07-11T07:32:52.460" v="3934" actId="164"/>
          <ac:picMkLst>
            <pc:docMk/>
            <pc:sldMk cId="1661949890" sldId="305"/>
            <ac:picMk id="35" creationId="{408EA917-397E-91B8-8743-71EFEB392472}"/>
          </ac:picMkLst>
        </pc:picChg>
        <pc:picChg chg="add mod">
          <ac:chgData name="Giacomo Tambellini" userId="9dd50e64-a10f-4396-8608-e7a6e169921f" providerId="ADAL" clId="{6AB69598-5D08-411C-8767-A8746086D251}" dt="2025-07-11T07:33:10.386" v="3937" actId="164"/>
          <ac:picMkLst>
            <pc:docMk/>
            <pc:sldMk cId="1661949890" sldId="305"/>
            <ac:picMk id="36" creationId="{7AB1802E-DBD8-8003-33B6-4B51870E5B2A}"/>
          </ac:picMkLst>
        </pc:picChg>
      </pc:sldChg>
      <pc:sldChg chg="addSp delSp modSp add del mod">
        <pc:chgData name="Giacomo Tambellini" userId="9dd50e64-a10f-4396-8608-e7a6e169921f" providerId="ADAL" clId="{6AB69598-5D08-411C-8767-A8746086D251}" dt="2025-07-12T17:18:09.100" v="10050" actId="47"/>
        <pc:sldMkLst>
          <pc:docMk/>
          <pc:sldMk cId="1886945498" sldId="306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9830461" sldId="307"/>
        </pc:sldMkLst>
      </pc:sldChg>
      <pc:sldChg chg="addSp delSp modSp add del mod">
        <pc:chgData name="Giacomo Tambellini" userId="9dd50e64-a10f-4396-8608-e7a6e169921f" providerId="ADAL" clId="{6AB69598-5D08-411C-8767-A8746086D251}" dt="2025-07-12T17:18:09.224" v="10051" actId="47"/>
        <pc:sldMkLst>
          <pc:docMk/>
          <pc:sldMk cId="875024004" sldId="307"/>
        </pc:sldMkLst>
      </pc:sldChg>
      <pc:sldChg chg="addSp delSp modSp add del mod">
        <pc:chgData name="Giacomo Tambellini" userId="9dd50e64-a10f-4396-8608-e7a6e169921f" providerId="ADAL" clId="{6AB69598-5D08-411C-8767-A8746086D251}" dt="2025-07-12T17:18:09.372" v="10052" actId="47"/>
        <pc:sldMkLst>
          <pc:docMk/>
          <pc:sldMk cId="3898316569" sldId="308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946131522" sldId="309"/>
        </pc:sldMkLst>
      </pc:sldChg>
      <pc:sldChg chg="addSp delSp modSp add del mod ord">
        <pc:chgData name="Giacomo Tambellini" userId="9dd50e64-a10f-4396-8608-e7a6e169921f" providerId="ADAL" clId="{6AB69598-5D08-411C-8767-A8746086D251}" dt="2025-07-12T17:18:09.971" v="10056" actId="47"/>
        <pc:sldMkLst>
          <pc:docMk/>
          <pc:sldMk cId="3426253578" sldId="309"/>
        </pc:sldMkLst>
        <pc:spChg chg="mod">
          <ac:chgData name="Giacomo Tambellini" userId="9dd50e64-a10f-4396-8608-e7a6e169921f" providerId="ADAL" clId="{6AB69598-5D08-411C-8767-A8746086D251}" dt="2025-07-11T07:29:26.290" v="3912" actId="20577"/>
          <ac:spMkLst>
            <pc:docMk/>
            <pc:sldMk cId="3426253578" sldId="309"/>
            <ac:spMk id="9" creationId="{DB66422C-002B-1759-13C8-17CA10118E9D}"/>
          </ac:spMkLst>
        </pc:spChg>
        <pc:spChg chg="mod">
          <ac:chgData name="Giacomo Tambellini" userId="9dd50e64-a10f-4396-8608-e7a6e169921f" providerId="ADAL" clId="{6AB69598-5D08-411C-8767-A8746086D251}" dt="2025-07-11T07:20:34.233" v="3098" actId="1076"/>
          <ac:spMkLst>
            <pc:docMk/>
            <pc:sldMk cId="3426253578" sldId="309"/>
            <ac:spMk id="10" creationId="{C1BB2FCB-E20F-D184-E543-961E0C1EC0F6}"/>
          </ac:spMkLst>
        </pc:spChg>
        <pc:spChg chg="mod">
          <ac:chgData name="Giacomo Tambellini" userId="9dd50e64-a10f-4396-8608-e7a6e169921f" providerId="ADAL" clId="{6AB69598-5D08-411C-8767-A8746086D251}" dt="2025-07-11T07:20:20.822" v="3096" actId="1076"/>
          <ac:spMkLst>
            <pc:docMk/>
            <pc:sldMk cId="3426253578" sldId="309"/>
            <ac:spMk id="11" creationId="{3F9CB509-78F6-529D-3542-3D2B7C0B5799}"/>
          </ac:spMkLst>
        </pc:spChg>
        <pc:spChg chg="mod">
          <ac:chgData name="Giacomo Tambellini" userId="9dd50e64-a10f-4396-8608-e7a6e169921f" providerId="ADAL" clId="{6AB69598-5D08-411C-8767-A8746086D251}" dt="2025-07-11T07:29:24.338" v="3911" actId="20577"/>
          <ac:spMkLst>
            <pc:docMk/>
            <pc:sldMk cId="3426253578" sldId="309"/>
            <ac:spMk id="19" creationId="{474FE0EB-47D2-BDB5-103B-FEADE5DA360E}"/>
          </ac:spMkLst>
        </pc:spChg>
        <pc:spChg chg="mod">
          <ac:chgData name="Giacomo Tambellini" userId="9dd50e64-a10f-4396-8608-e7a6e169921f" providerId="ADAL" clId="{6AB69598-5D08-411C-8767-A8746086D251}" dt="2025-07-11T07:20:28.332" v="3097" actId="1076"/>
          <ac:spMkLst>
            <pc:docMk/>
            <pc:sldMk cId="3426253578" sldId="309"/>
            <ac:spMk id="20" creationId="{59B5248C-57B6-36A6-E618-8F8FC86D84B5}"/>
          </ac:spMkLst>
        </pc:spChg>
        <pc:spChg chg="mod">
          <ac:chgData name="Giacomo Tambellini" userId="9dd50e64-a10f-4396-8608-e7a6e169921f" providerId="ADAL" clId="{6AB69598-5D08-411C-8767-A8746086D251}" dt="2025-07-11T07:20:13.271" v="3094" actId="1076"/>
          <ac:spMkLst>
            <pc:docMk/>
            <pc:sldMk cId="3426253578" sldId="309"/>
            <ac:spMk id="21" creationId="{F6DADE74-A6CA-9202-C044-46FE57A042D4}"/>
          </ac:spMkLst>
        </pc:spChg>
        <pc:spChg chg="add mod">
          <ac:chgData name="Giacomo Tambellini" userId="9dd50e64-a10f-4396-8608-e7a6e169921f" providerId="ADAL" clId="{6AB69598-5D08-411C-8767-A8746086D251}" dt="2025-07-11T07:31:18.157" v="3923" actId="1076"/>
          <ac:spMkLst>
            <pc:docMk/>
            <pc:sldMk cId="3426253578" sldId="309"/>
            <ac:spMk id="23" creationId="{0F525D8D-0925-5907-D960-98F04A441BA5}"/>
          </ac:spMkLst>
        </pc:spChg>
        <pc:grpChg chg="mod">
          <ac:chgData name="Giacomo Tambellini" userId="9dd50e64-a10f-4396-8608-e7a6e169921f" providerId="ADAL" clId="{6AB69598-5D08-411C-8767-A8746086D251}" dt="2025-07-11T07:31:03.756" v="3921" actId="164"/>
          <ac:grpSpMkLst>
            <pc:docMk/>
            <pc:sldMk cId="3426253578" sldId="309"/>
            <ac:grpSpMk id="16" creationId="{D63C899F-E5AD-1396-D820-43D161E39A71}"/>
          </ac:grpSpMkLst>
        </pc:grpChg>
        <pc:grpChg chg="mod">
          <ac:chgData name="Giacomo Tambellini" userId="9dd50e64-a10f-4396-8608-e7a6e169921f" providerId="ADAL" clId="{6AB69598-5D08-411C-8767-A8746086D251}" dt="2025-07-11T07:31:29.671" v="3924" actId="164"/>
          <ac:grpSpMkLst>
            <pc:docMk/>
            <pc:sldMk cId="3426253578" sldId="309"/>
            <ac:grpSpMk id="27" creationId="{7C179792-A60E-0B53-D669-93B5D43D7DEF}"/>
          </ac:grpSpMkLst>
        </pc:grpChg>
        <pc:grpChg chg="add mod">
          <ac:chgData name="Giacomo Tambellini" userId="9dd50e64-a10f-4396-8608-e7a6e169921f" providerId="ADAL" clId="{6AB69598-5D08-411C-8767-A8746086D251}" dt="2025-07-11T07:31:03.756" v="3921" actId="164"/>
          <ac:grpSpMkLst>
            <pc:docMk/>
            <pc:sldMk cId="3426253578" sldId="309"/>
            <ac:grpSpMk id="30" creationId="{B65E47CE-B62E-AA24-0C09-0E86F63CFF89}"/>
          </ac:grpSpMkLst>
        </pc:grpChg>
        <pc:grpChg chg="add mod">
          <ac:chgData name="Giacomo Tambellini" userId="9dd50e64-a10f-4396-8608-e7a6e169921f" providerId="ADAL" clId="{6AB69598-5D08-411C-8767-A8746086D251}" dt="2025-07-11T07:31:34.972" v="3925" actId="1076"/>
          <ac:grpSpMkLst>
            <pc:docMk/>
            <pc:sldMk cId="3426253578" sldId="309"/>
            <ac:grpSpMk id="31" creationId="{91DDE87B-2202-93EC-DAB7-A294E0C15CC0}"/>
          </ac:grpSpMkLst>
        </pc:grpChg>
        <pc:picChg chg="add del mod">
          <ac:chgData name="Giacomo Tambellini" userId="9dd50e64-a10f-4396-8608-e7a6e169921f" providerId="ADAL" clId="{6AB69598-5D08-411C-8767-A8746086D251}" dt="2025-07-11T07:17:23.943" v="3075" actId="478"/>
          <ac:picMkLst>
            <pc:docMk/>
            <pc:sldMk cId="3426253578" sldId="309"/>
            <ac:picMk id="4" creationId="{C6A0B049-28F6-E524-5091-FB118721403F}"/>
          </ac:picMkLst>
        </pc:picChg>
        <pc:picChg chg="del">
          <ac:chgData name="Giacomo Tambellini" userId="9dd50e64-a10f-4396-8608-e7a6e169921f" providerId="ADAL" clId="{6AB69598-5D08-411C-8767-A8746086D251}" dt="2025-07-11T07:17:23.091" v="3074" actId="478"/>
          <ac:picMkLst>
            <pc:docMk/>
            <pc:sldMk cId="3426253578" sldId="309"/>
            <ac:picMk id="5" creationId="{CC2BA85F-2ACB-05DA-AA8D-FB488BBEF4B4}"/>
          </ac:picMkLst>
        </pc:picChg>
        <pc:picChg chg="add mod">
          <ac:chgData name="Giacomo Tambellini" userId="9dd50e64-a10f-4396-8608-e7a6e169921f" providerId="ADAL" clId="{6AB69598-5D08-411C-8767-A8746086D251}" dt="2025-07-11T07:31:03.756" v="3921" actId="164"/>
          <ac:picMkLst>
            <pc:docMk/>
            <pc:sldMk cId="3426253578" sldId="309"/>
            <ac:picMk id="13" creationId="{AA9735BA-454C-43F6-E8F9-043CEEDB3236}"/>
          </ac:picMkLst>
        </pc:picChg>
        <pc:picChg chg="add mod">
          <ac:chgData name="Giacomo Tambellini" userId="9dd50e64-a10f-4396-8608-e7a6e169921f" providerId="ADAL" clId="{6AB69598-5D08-411C-8767-A8746086D251}" dt="2025-07-11T07:31:29.671" v="3924" actId="164"/>
          <ac:picMkLst>
            <pc:docMk/>
            <pc:sldMk cId="3426253578" sldId="309"/>
            <ac:picMk id="18" creationId="{AF1AC827-E529-12B8-9427-CC6CF39D72EE}"/>
          </ac:picMkLst>
        </pc:picChg>
        <pc:picChg chg="del">
          <ac:chgData name="Giacomo Tambellini" userId="9dd50e64-a10f-4396-8608-e7a6e169921f" providerId="ADAL" clId="{6AB69598-5D08-411C-8767-A8746086D251}" dt="2025-07-11T07:17:03.641" v="3071" actId="478"/>
          <ac:picMkLst>
            <pc:docMk/>
            <pc:sldMk cId="3426253578" sldId="309"/>
            <ac:picMk id="24" creationId="{F887D68E-ED25-1ACA-9479-F948A0FC9D65}"/>
          </ac:picMkLst>
        </pc:picChg>
        <pc:picChg chg="add mod">
          <ac:chgData name="Giacomo Tambellini" userId="9dd50e64-a10f-4396-8608-e7a6e169921f" providerId="ADAL" clId="{6AB69598-5D08-411C-8767-A8746086D251}" dt="2025-07-11T07:31:03.756" v="3921" actId="164"/>
          <ac:picMkLst>
            <pc:docMk/>
            <pc:sldMk cId="3426253578" sldId="309"/>
            <ac:picMk id="28" creationId="{7566493C-32F7-BEB3-C41F-7448C6EDAF3C}"/>
          </ac:picMkLst>
        </pc:picChg>
        <pc:picChg chg="add mod">
          <ac:chgData name="Giacomo Tambellini" userId="9dd50e64-a10f-4396-8608-e7a6e169921f" providerId="ADAL" clId="{6AB69598-5D08-411C-8767-A8746086D251}" dt="2025-07-11T07:31:29.671" v="3924" actId="164"/>
          <ac:picMkLst>
            <pc:docMk/>
            <pc:sldMk cId="3426253578" sldId="309"/>
            <ac:picMk id="29" creationId="{6E02F8E1-6B33-1AB2-3C63-60FF08A83FDF}"/>
          </ac:picMkLst>
        </pc:picChg>
      </pc:sldChg>
      <pc:sldChg chg="addSp delSp modSp add del mod chgLayout">
        <pc:chgData name="Giacomo Tambellini" userId="9dd50e64-a10f-4396-8608-e7a6e169921f" providerId="ADAL" clId="{6AB69598-5D08-411C-8767-A8746086D251}" dt="2025-07-12T17:18:10.614" v="10062" actId="47"/>
        <pc:sldMkLst>
          <pc:docMk/>
          <pc:sldMk cId="987683526" sldId="310"/>
        </pc:sldMkLst>
        <pc:spChg chg="mod">
          <ac:chgData name="Giacomo Tambellini" userId="9dd50e64-a10f-4396-8608-e7a6e169921f" providerId="ADAL" clId="{6AB69598-5D08-411C-8767-A8746086D251}" dt="2025-07-11T20:29:34.358" v="4270" actId="20577"/>
          <ac:spMkLst>
            <pc:docMk/>
            <pc:sldMk cId="987683526" sldId="310"/>
            <ac:spMk id="2" creationId="{84190524-D2DB-92B0-CB22-6C1DA61069DC}"/>
          </ac:spMkLst>
        </pc:spChg>
        <pc:spChg chg="add del mod ord">
          <ac:chgData name="Giacomo Tambellini" userId="9dd50e64-a10f-4396-8608-e7a6e169921f" providerId="ADAL" clId="{6AB69598-5D08-411C-8767-A8746086D251}" dt="2025-07-11T20:43:16.547" v="4773" actId="6264"/>
          <ac:spMkLst>
            <pc:docMk/>
            <pc:sldMk cId="987683526" sldId="310"/>
            <ac:spMk id="5" creationId="{00116E90-62A4-2F9D-DA1B-BE98ABECBA22}"/>
          </ac:spMkLst>
        </pc:spChg>
        <pc:spChg chg="mod">
          <ac:chgData name="Giacomo Tambellini" userId="9dd50e64-a10f-4396-8608-e7a6e169921f" providerId="ADAL" clId="{6AB69598-5D08-411C-8767-A8746086D251}" dt="2025-07-11T20:42:22.205" v="4768" actId="1076"/>
          <ac:spMkLst>
            <pc:docMk/>
            <pc:sldMk cId="987683526" sldId="310"/>
            <ac:spMk id="9" creationId="{796CFE05-D1DD-0206-12F7-ED632ADE77FC}"/>
          </ac:spMkLst>
        </pc:spChg>
        <pc:spChg chg="mod">
          <ac:chgData name="Giacomo Tambellini" userId="9dd50e64-a10f-4396-8608-e7a6e169921f" providerId="ADAL" clId="{6AB69598-5D08-411C-8767-A8746086D251}" dt="2025-07-11T20:42:30.144" v="4769" actId="1076"/>
          <ac:spMkLst>
            <pc:docMk/>
            <pc:sldMk cId="987683526" sldId="310"/>
            <ac:spMk id="10" creationId="{E12A3353-6B9D-A15D-8CC6-CEE61D7FF367}"/>
          </ac:spMkLst>
        </pc:spChg>
        <pc:spChg chg="mod">
          <ac:chgData name="Giacomo Tambellini" userId="9dd50e64-a10f-4396-8608-e7a6e169921f" providerId="ADAL" clId="{6AB69598-5D08-411C-8767-A8746086D251}" dt="2025-07-11T20:42:54.978" v="4771" actId="1076"/>
          <ac:spMkLst>
            <pc:docMk/>
            <pc:sldMk cId="987683526" sldId="310"/>
            <ac:spMk id="11" creationId="{BAD6325A-6195-698A-3254-6DEB2C55954E}"/>
          </ac:spMkLst>
        </pc:spChg>
        <pc:spChg chg="add del mod ord">
          <ac:chgData name="Giacomo Tambellini" userId="9dd50e64-a10f-4396-8608-e7a6e169921f" providerId="ADAL" clId="{6AB69598-5D08-411C-8767-A8746086D251}" dt="2025-07-11T20:43:16.547" v="4773" actId="6264"/>
          <ac:spMkLst>
            <pc:docMk/>
            <pc:sldMk cId="987683526" sldId="310"/>
            <ac:spMk id="12" creationId="{E3DD731B-8032-389C-41F1-50CDA1244263}"/>
          </ac:spMkLst>
        </pc:spChg>
        <pc:spChg chg="add mod">
          <ac:chgData name="Giacomo Tambellini" userId="9dd50e64-a10f-4396-8608-e7a6e169921f" providerId="ADAL" clId="{6AB69598-5D08-411C-8767-A8746086D251}" dt="2025-07-11T21:19:00.411" v="5450" actId="14100"/>
          <ac:spMkLst>
            <pc:docMk/>
            <pc:sldMk cId="987683526" sldId="310"/>
            <ac:spMk id="15" creationId="{0A6057B8-A0E3-D97A-3294-379ECC90B878}"/>
          </ac:spMkLst>
        </pc:spChg>
        <pc:spChg chg="mod">
          <ac:chgData name="Giacomo Tambellini" userId="9dd50e64-a10f-4396-8608-e7a6e169921f" providerId="ADAL" clId="{6AB69598-5D08-411C-8767-A8746086D251}" dt="2025-07-11T20:28:14.765" v="4094" actId="20577"/>
          <ac:spMkLst>
            <pc:docMk/>
            <pc:sldMk cId="987683526" sldId="310"/>
            <ac:spMk id="19" creationId="{70DCE86D-3FB0-3BE3-5703-BE313899AFC5}"/>
          </ac:spMkLst>
        </pc:spChg>
        <pc:spChg chg="add del mod">
          <ac:chgData name="Giacomo Tambellini" userId="9dd50e64-a10f-4396-8608-e7a6e169921f" providerId="ADAL" clId="{6AB69598-5D08-411C-8767-A8746086D251}" dt="2025-07-11T21:19:11.842" v="5451" actId="1076"/>
          <ac:spMkLst>
            <pc:docMk/>
            <pc:sldMk cId="987683526" sldId="310"/>
            <ac:spMk id="33" creationId="{E3FFC27C-46EA-6A40-EC9B-9BD5C1BEA292}"/>
          </ac:spMkLst>
        </pc:spChg>
        <pc:grpChg chg="add mod">
          <ac:chgData name="Giacomo Tambellini" userId="9dd50e64-a10f-4396-8608-e7a6e169921f" providerId="ADAL" clId="{6AB69598-5D08-411C-8767-A8746086D251}" dt="2025-07-11T20:45:23.933" v="4898" actId="1076"/>
          <ac:grpSpMkLst>
            <pc:docMk/>
            <pc:sldMk cId="987683526" sldId="310"/>
            <ac:grpSpMk id="13" creationId="{C6FDB528-7E48-226D-A04F-58498E655B33}"/>
          </ac:grpSpMkLst>
        </pc:grpChg>
        <pc:grpChg chg="mod ord topLvl">
          <ac:chgData name="Giacomo Tambellini" userId="9dd50e64-a10f-4396-8608-e7a6e169921f" providerId="ADAL" clId="{6AB69598-5D08-411C-8767-A8746086D251}" dt="2025-07-11T20:43:37.553" v="4774" actId="164"/>
          <ac:grpSpMkLst>
            <pc:docMk/>
            <pc:sldMk cId="987683526" sldId="310"/>
            <ac:grpSpMk id="16" creationId="{D29691C3-3EA3-F8EE-319A-381DE52ABE26}"/>
          </ac:grpSpMkLst>
        </pc:grpChg>
        <pc:grpChg chg="del">
          <ac:chgData name="Giacomo Tambellini" userId="9dd50e64-a10f-4396-8608-e7a6e169921f" providerId="ADAL" clId="{6AB69598-5D08-411C-8767-A8746086D251}" dt="2025-07-11T20:42:02.078" v="4764" actId="165"/>
          <ac:grpSpMkLst>
            <pc:docMk/>
            <pc:sldMk cId="987683526" sldId="310"/>
            <ac:grpSpMk id="37" creationId="{98782696-B20D-68F2-FC4B-02C8FA9B8718}"/>
          </ac:grpSpMkLst>
        </pc:grpChg>
        <pc:grpChg chg="del">
          <ac:chgData name="Giacomo Tambellini" userId="9dd50e64-a10f-4396-8608-e7a6e169921f" providerId="ADAL" clId="{6AB69598-5D08-411C-8767-A8746086D251}" dt="2025-07-11T20:29:50.462" v="4275" actId="478"/>
          <ac:grpSpMkLst>
            <pc:docMk/>
            <pc:sldMk cId="987683526" sldId="310"/>
            <ac:grpSpMk id="38" creationId="{CFA1B9C2-FCD0-D0C1-9228-3E36868F6A07}"/>
          </ac:grpSpMkLst>
        </pc:grpChg>
        <pc:picChg chg="add mod">
          <ac:chgData name="Giacomo Tambellini" userId="9dd50e64-a10f-4396-8608-e7a6e169921f" providerId="ADAL" clId="{6AB69598-5D08-411C-8767-A8746086D251}" dt="2025-07-11T20:43:37.553" v="4774" actId="164"/>
          <ac:picMkLst>
            <pc:docMk/>
            <pc:sldMk cId="987683526" sldId="310"/>
            <ac:picMk id="4" creationId="{32DEAA5E-573C-3E18-0C03-78C61A392BF9}"/>
          </ac:picMkLst>
        </pc:picChg>
        <pc:picChg chg="mod">
          <ac:chgData name="Giacomo Tambellini" userId="9dd50e64-a10f-4396-8608-e7a6e169921f" providerId="ADAL" clId="{6AB69598-5D08-411C-8767-A8746086D251}" dt="2025-07-11T20:42:02.078" v="4764" actId="165"/>
          <ac:picMkLst>
            <pc:docMk/>
            <pc:sldMk cId="987683526" sldId="310"/>
            <ac:picMk id="14" creationId="{47E72D4F-76DF-2E13-69DB-19524CC0A63C}"/>
          </ac:picMkLst>
        </pc:picChg>
        <pc:picChg chg="del">
          <ac:chgData name="Giacomo Tambellini" userId="9dd50e64-a10f-4396-8608-e7a6e169921f" providerId="ADAL" clId="{6AB69598-5D08-411C-8767-A8746086D251}" dt="2025-07-11T20:27:49.600" v="4038" actId="478"/>
          <ac:picMkLst>
            <pc:docMk/>
            <pc:sldMk cId="987683526" sldId="310"/>
            <ac:picMk id="30" creationId="{AE652413-147E-0198-F139-04FC5F0AAD00}"/>
          </ac:picMkLst>
        </pc:picChg>
        <pc:picChg chg="add del mod">
          <ac:chgData name="Giacomo Tambellini" userId="9dd50e64-a10f-4396-8608-e7a6e169921f" providerId="ADAL" clId="{6AB69598-5D08-411C-8767-A8746086D251}" dt="2025-07-11T20:29:44.074" v="4274" actId="478"/>
          <ac:picMkLst>
            <pc:docMk/>
            <pc:sldMk cId="987683526" sldId="310"/>
            <ac:picMk id="32" creationId="{3D54B18B-39D4-B8BA-1789-331AFE7EFCB4}"/>
          </ac:picMkLst>
        </pc:picChg>
        <pc:picChg chg="mod ord topLvl">
          <ac:chgData name="Giacomo Tambellini" userId="9dd50e64-a10f-4396-8608-e7a6e169921f" providerId="ADAL" clId="{6AB69598-5D08-411C-8767-A8746086D251}" dt="2025-07-11T20:43:37.553" v="4774" actId="164"/>
          <ac:picMkLst>
            <pc:docMk/>
            <pc:sldMk cId="987683526" sldId="310"/>
            <ac:picMk id="35" creationId="{90BD62ED-1C02-B042-907F-728CEFF96D4D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329561808" sldId="310"/>
        </pc:sldMkLst>
      </pc:sldChg>
      <pc:sldChg chg="delSp modSp add del mod">
        <pc:chgData name="Giacomo Tambellini" userId="9dd50e64-a10f-4396-8608-e7a6e169921f" providerId="ADAL" clId="{6AB69598-5D08-411C-8767-A8746086D251}" dt="2025-07-11T07:35:22.724" v="3972" actId="47"/>
        <pc:sldMkLst>
          <pc:docMk/>
          <pc:sldMk cId="3723274352" sldId="310"/>
        </pc:sldMkLst>
        <pc:spChg chg="mod">
          <ac:chgData name="Giacomo Tambellini" userId="9dd50e64-a10f-4396-8608-e7a6e169921f" providerId="ADAL" clId="{6AB69598-5D08-411C-8767-A8746086D251}" dt="2025-07-11T07:34:24.963" v="3971" actId="1076"/>
          <ac:spMkLst>
            <pc:docMk/>
            <pc:sldMk cId="3723274352" sldId="310"/>
            <ac:spMk id="2" creationId="{9913CB73-0A00-D8B4-DFDC-F67EDD0F1B92}"/>
          </ac:spMkLst>
        </pc:spChg>
        <pc:spChg chg="del">
          <ac:chgData name="Giacomo Tambellini" userId="9dd50e64-a10f-4396-8608-e7a6e169921f" providerId="ADAL" clId="{6AB69598-5D08-411C-8767-A8746086D251}" dt="2025-07-11T07:33:50.652" v="3941" actId="478"/>
          <ac:spMkLst>
            <pc:docMk/>
            <pc:sldMk cId="3723274352" sldId="310"/>
            <ac:spMk id="4" creationId="{7F1B96DE-7359-1BA4-C27C-C796DE9242F6}"/>
          </ac:spMkLst>
        </pc:spChg>
        <pc:spChg chg="del mod">
          <ac:chgData name="Giacomo Tambellini" userId="9dd50e64-a10f-4396-8608-e7a6e169921f" providerId="ADAL" clId="{6AB69598-5D08-411C-8767-A8746086D251}" dt="2025-07-11T07:33:48.788" v="3940" actId="478"/>
          <ac:spMkLst>
            <pc:docMk/>
            <pc:sldMk cId="3723274352" sldId="310"/>
            <ac:spMk id="13" creationId="{BA24A0A0-3BB2-FE96-1119-CEB16362409B}"/>
          </ac:spMkLst>
        </pc:spChg>
        <pc:picChg chg="del">
          <ac:chgData name="Giacomo Tambellini" userId="9dd50e64-a10f-4396-8608-e7a6e169921f" providerId="ADAL" clId="{6AB69598-5D08-411C-8767-A8746086D251}" dt="2025-07-11T07:33:53.495" v="3942" actId="478"/>
          <ac:picMkLst>
            <pc:docMk/>
            <pc:sldMk cId="3723274352" sldId="310"/>
            <ac:picMk id="15" creationId="{A93F5D3E-971C-75E0-A289-1EA206F87736}"/>
          </ac:picMkLst>
        </pc:picChg>
      </pc:sldChg>
      <pc:sldChg chg="addSp delSp modSp add del mod">
        <pc:chgData name="Giacomo Tambellini" userId="9dd50e64-a10f-4396-8608-e7a6e169921f" providerId="ADAL" clId="{6AB69598-5D08-411C-8767-A8746086D251}" dt="2025-07-12T17:18:10.882" v="10064" actId="47"/>
        <pc:sldMkLst>
          <pc:docMk/>
          <pc:sldMk cId="1355957078" sldId="311"/>
        </pc:sldMkLst>
        <pc:spChg chg="mod">
          <ac:chgData name="Giacomo Tambellini" userId="9dd50e64-a10f-4396-8608-e7a6e169921f" providerId="ADAL" clId="{6AB69598-5D08-411C-8767-A8746086D251}" dt="2025-07-11T20:32:46.663" v="4320" actId="1076"/>
          <ac:spMkLst>
            <pc:docMk/>
            <pc:sldMk cId="1355957078" sldId="311"/>
            <ac:spMk id="9" creationId="{27D5BC45-6720-98B6-535E-181C817435AE}"/>
          </ac:spMkLst>
        </pc:spChg>
        <pc:spChg chg="mod">
          <ac:chgData name="Giacomo Tambellini" userId="9dd50e64-a10f-4396-8608-e7a6e169921f" providerId="ADAL" clId="{6AB69598-5D08-411C-8767-A8746086D251}" dt="2025-07-11T20:32:11.032" v="4315" actId="165"/>
          <ac:spMkLst>
            <pc:docMk/>
            <pc:sldMk cId="1355957078" sldId="311"/>
            <ac:spMk id="10" creationId="{9CE19AF6-A1E1-5499-8DCE-F25F3C067993}"/>
          </ac:spMkLst>
        </pc:spChg>
        <pc:spChg chg="mod">
          <ac:chgData name="Giacomo Tambellini" userId="9dd50e64-a10f-4396-8608-e7a6e169921f" providerId="ADAL" clId="{6AB69598-5D08-411C-8767-A8746086D251}" dt="2025-07-11T20:32:11.032" v="4315" actId="165"/>
          <ac:spMkLst>
            <pc:docMk/>
            <pc:sldMk cId="1355957078" sldId="311"/>
            <ac:spMk id="11" creationId="{D66EAB83-A142-366B-895F-F425C12F9153}"/>
          </ac:spMkLst>
        </pc:spChg>
        <pc:spChg chg="add mod">
          <ac:chgData name="Giacomo Tambellini" userId="9dd50e64-a10f-4396-8608-e7a6e169921f" providerId="ADAL" clId="{6AB69598-5D08-411C-8767-A8746086D251}" dt="2025-07-12T09:56:35.878" v="6295" actId="1076"/>
          <ac:spMkLst>
            <pc:docMk/>
            <pc:sldMk cId="1355957078" sldId="311"/>
            <ac:spMk id="12" creationId="{944C1907-1BD5-B795-2221-952681CDE0E0}"/>
          </ac:spMkLst>
        </pc:spChg>
        <pc:spChg chg="del mod">
          <ac:chgData name="Giacomo Tambellini" userId="9dd50e64-a10f-4396-8608-e7a6e169921f" providerId="ADAL" clId="{6AB69598-5D08-411C-8767-A8746086D251}" dt="2025-07-11T21:21:32.532" v="5452" actId="478"/>
          <ac:spMkLst>
            <pc:docMk/>
            <pc:sldMk cId="1355957078" sldId="311"/>
            <ac:spMk id="33" creationId="{897C776A-86BB-CDED-E9BD-C7C7BAF8629A}"/>
          </ac:spMkLst>
        </pc:spChg>
        <pc:grpChg chg="add mod">
          <ac:chgData name="Giacomo Tambellini" userId="9dd50e64-a10f-4396-8608-e7a6e169921f" providerId="ADAL" clId="{6AB69598-5D08-411C-8767-A8746086D251}" dt="2025-07-12T10:04:05.152" v="6324" actId="1076"/>
          <ac:grpSpMkLst>
            <pc:docMk/>
            <pc:sldMk cId="1355957078" sldId="311"/>
            <ac:grpSpMk id="5" creationId="{9386FB7E-D0B5-EE9C-B209-F2481BD10EBF}"/>
          </ac:grpSpMkLst>
        </pc:grpChg>
        <pc:grpChg chg="mod ord topLvl">
          <ac:chgData name="Giacomo Tambellini" userId="9dd50e64-a10f-4396-8608-e7a6e169921f" providerId="ADAL" clId="{6AB69598-5D08-411C-8767-A8746086D251}" dt="2025-07-11T20:32:34.918" v="4318" actId="164"/>
          <ac:grpSpMkLst>
            <pc:docMk/>
            <pc:sldMk cId="1355957078" sldId="311"/>
            <ac:grpSpMk id="16" creationId="{80292D8B-7997-2242-CACC-475D392C73F3}"/>
          </ac:grpSpMkLst>
        </pc:grpChg>
        <pc:grpChg chg="del mod">
          <ac:chgData name="Giacomo Tambellini" userId="9dd50e64-a10f-4396-8608-e7a6e169921f" providerId="ADAL" clId="{6AB69598-5D08-411C-8767-A8746086D251}" dt="2025-07-11T20:32:11.032" v="4315" actId="165"/>
          <ac:grpSpMkLst>
            <pc:docMk/>
            <pc:sldMk cId="1355957078" sldId="311"/>
            <ac:grpSpMk id="37" creationId="{28A24B3F-8B61-3EC8-8975-29E280F9D722}"/>
          </ac:grpSpMkLst>
        </pc:grpChg>
        <pc:picChg chg="add mod">
          <ac:chgData name="Giacomo Tambellini" userId="9dd50e64-a10f-4396-8608-e7a6e169921f" providerId="ADAL" clId="{6AB69598-5D08-411C-8767-A8746086D251}" dt="2025-07-11T20:32:34.918" v="4318" actId="164"/>
          <ac:picMkLst>
            <pc:docMk/>
            <pc:sldMk cId="1355957078" sldId="311"/>
            <ac:picMk id="4" creationId="{2CAE0CCF-21A5-34F3-1C3C-F2E6AED03CD3}"/>
          </ac:picMkLst>
        </pc:picChg>
        <pc:picChg chg="del mod">
          <ac:chgData name="Giacomo Tambellini" userId="9dd50e64-a10f-4396-8608-e7a6e169921f" providerId="ADAL" clId="{6AB69598-5D08-411C-8767-A8746086D251}" dt="2025-07-11T20:33:47.034" v="4436" actId="478"/>
          <ac:picMkLst>
            <pc:docMk/>
            <pc:sldMk cId="1355957078" sldId="311"/>
            <ac:picMk id="14" creationId="{6CEEC235-A406-947A-0E0C-F3E5D6B81EF0}"/>
          </ac:picMkLst>
        </pc:picChg>
        <pc:picChg chg="add del mod">
          <ac:chgData name="Giacomo Tambellini" userId="9dd50e64-a10f-4396-8608-e7a6e169921f" providerId="ADAL" clId="{6AB69598-5D08-411C-8767-A8746086D251}" dt="2025-07-11T20:30:07.699" v="4278" actId="478"/>
          <ac:picMkLst>
            <pc:docMk/>
            <pc:sldMk cId="1355957078" sldId="311"/>
            <ac:picMk id="32" creationId="{3D54B18B-39D4-B8BA-1789-331AFE7EFCB4}"/>
          </ac:picMkLst>
        </pc:picChg>
        <pc:picChg chg="mod ord topLvl">
          <ac:chgData name="Giacomo Tambellini" userId="9dd50e64-a10f-4396-8608-e7a6e169921f" providerId="ADAL" clId="{6AB69598-5D08-411C-8767-A8746086D251}" dt="2025-07-11T20:32:34.918" v="4318" actId="164"/>
          <ac:picMkLst>
            <pc:docMk/>
            <pc:sldMk cId="1355957078" sldId="311"/>
            <ac:picMk id="35" creationId="{3BE5B7A2-7ED8-AA0F-3D56-3D450D3E4B0F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463325872" sldId="311"/>
        </pc:sldMkLst>
      </pc:sldChg>
      <pc:sldChg chg="addSp delSp modSp add del mod ord">
        <pc:chgData name="Giacomo Tambellini" userId="9dd50e64-a10f-4396-8608-e7a6e169921f" providerId="ADAL" clId="{6AB69598-5D08-411C-8767-A8746086D251}" dt="2025-07-12T17:18:10.504" v="10061" actId="47"/>
        <pc:sldMkLst>
          <pc:docMk/>
          <pc:sldMk cId="3499267469" sldId="312"/>
        </pc:sldMkLst>
        <pc:spChg chg="ord">
          <ac:chgData name="Giacomo Tambellini" userId="9dd50e64-a10f-4396-8608-e7a6e169921f" providerId="ADAL" clId="{6AB69598-5D08-411C-8767-A8746086D251}" dt="2025-07-11T21:14:59.534" v="5260" actId="166"/>
          <ac:spMkLst>
            <pc:docMk/>
            <pc:sldMk cId="3499267469" sldId="312"/>
            <ac:spMk id="2" creationId="{B9E49002-B38F-0458-B28B-DE8CBCB485FB}"/>
          </ac:spMkLst>
        </pc:spChg>
        <pc:spChg chg="add mod">
          <ac:chgData name="Giacomo Tambellini" userId="9dd50e64-a10f-4396-8608-e7a6e169921f" providerId="ADAL" clId="{6AB69598-5D08-411C-8767-A8746086D251}" dt="2025-07-11T21:15:25.547" v="5272" actId="255"/>
          <ac:spMkLst>
            <pc:docMk/>
            <pc:sldMk cId="3499267469" sldId="312"/>
            <ac:spMk id="12" creationId="{373F00DF-6335-836B-0B66-11EF6C3C1F36}"/>
          </ac:spMkLst>
        </pc:spChg>
        <pc:spChg chg="add del">
          <ac:chgData name="Giacomo Tambellini" userId="9dd50e64-a10f-4396-8608-e7a6e169921f" providerId="ADAL" clId="{6AB69598-5D08-411C-8767-A8746086D251}" dt="2025-07-11T21:15:32.726" v="5274" actId="22"/>
          <ac:spMkLst>
            <pc:docMk/>
            <pc:sldMk cId="3499267469" sldId="312"/>
            <ac:spMk id="17" creationId="{7A5176D0-6745-CAAE-EA0B-EF27ADBC62AB}"/>
          </ac:spMkLst>
        </pc:spChg>
        <pc:spChg chg="add mod">
          <ac:chgData name="Giacomo Tambellini" userId="9dd50e64-a10f-4396-8608-e7a6e169921f" providerId="ADAL" clId="{6AB69598-5D08-411C-8767-A8746086D251}" dt="2025-07-11T21:15:54.150" v="5282" actId="1076"/>
          <ac:spMkLst>
            <pc:docMk/>
            <pc:sldMk cId="3499267469" sldId="312"/>
            <ac:spMk id="18" creationId="{F4675DF7-B511-30B0-26F1-F0BC2BAB7FA0}"/>
          </ac:spMkLst>
        </pc:spChg>
        <pc:spChg chg="del">
          <ac:chgData name="Giacomo Tambellini" userId="9dd50e64-a10f-4396-8608-e7a6e169921f" providerId="ADAL" clId="{6AB69598-5D08-411C-8767-A8746086D251}" dt="2025-07-11T21:14:48.299" v="5256" actId="478"/>
          <ac:spMkLst>
            <pc:docMk/>
            <pc:sldMk cId="3499267469" sldId="312"/>
            <ac:spMk id="33" creationId="{7325D8DD-B5BE-3393-7A44-186533C94B7B}"/>
          </ac:spMkLst>
        </pc:spChg>
        <pc:grpChg chg="del">
          <ac:chgData name="Giacomo Tambellini" userId="9dd50e64-a10f-4396-8608-e7a6e169921f" providerId="ADAL" clId="{6AB69598-5D08-411C-8767-A8746086D251}" dt="2025-07-11T21:14:49.037" v="5257" actId="478"/>
          <ac:grpSpMkLst>
            <pc:docMk/>
            <pc:sldMk cId="3499267469" sldId="312"/>
            <ac:grpSpMk id="13" creationId="{AC36A3D1-8A4F-A3E6-FCC1-0425CA70FF24}"/>
          </ac:grpSpMkLst>
        </pc:grpChg>
        <pc:picChg chg="add mod">
          <ac:chgData name="Giacomo Tambellini" userId="9dd50e64-a10f-4396-8608-e7a6e169921f" providerId="ADAL" clId="{6AB69598-5D08-411C-8767-A8746086D251}" dt="2025-07-12T17:11:26.860" v="9942" actId="1076"/>
          <ac:picMkLst>
            <pc:docMk/>
            <pc:sldMk cId="3499267469" sldId="312"/>
            <ac:picMk id="3" creationId="{F5654CF5-C72A-1FE7-28EE-B482182F9373}"/>
          </ac:picMkLst>
        </pc:picChg>
        <pc:picChg chg="add mod">
          <ac:chgData name="Giacomo Tambellini" userId="9dd50e64-a10f-4396-8608-e7a6e169921f" providerId="ADAL" clId="{6AB69598-5D08-411C-8767-A8746086D251}" dt="2025-07-11T21:15:10.124" v="5262" actId="1076"/>
          <ac:picMkLst>
            <pc:docMk/>
            <pc:sldMk cId="3499267469" sldId="312"/>
            <ac:picMk id="5" creationId="{E68C5390-286F-1A93-F850-CCAE43E76E1F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840228344" sldId="312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935945458" sldId="313"/>
        </pc:sldMkLst>
      </pc:sldChg>
      <pc:sldChg chg="addSp delSp modSp add del mod ord">
        <pc:chgData name="Giacomo Tambellini" userId="9dd50e64-a10f-4396-8608-e7a6e169921f" providerId="ADAL" clId="{6AB69598-5D08-411C-8767-A8746086D251}" dt="2025-07-12T17:18:10.756" v="10063" actId="47"/>
        <pc:sldMkLst>
          <pc:docMk/>
          <pc:sldMk cId="2749410430" sldId="313"/>
        </pc:sldMkLst>
        <pc:spChg chg="mod">
          <ac:chgData name="Giacomo Tambellini" userId="9dd50e64-a10f-4396-8608-e7a6e169921f" providerId="ADAL" clId="{6AB69598-5D08-411C-8767-A8746086D251}" dt="2025-07-12T09:18:32.918" v="5487" actId="20577"/>
          <ac:spMkLst>
            <pc:docMk/>
            <pc:sldMk cId="2749410430" sldId="313"/>
            <ac:spMk id="2" creationId="{3864E196-BB06-AC68-61BE-4F69A1A5653D}"/>
          </ac:spMkLst>
        </pc:spChg>
        <pc:spChg chg="mod">
          <ac:chgData name="Giacomo Tambellini" userId="9dd50e64-a10f-4396-8608-e7a6e169921f" providerId="ADAL" clId="{6AB69598-5D08-411C-8767-A8746086D251}" dt="2025-07-12T09:18:16.567" v="5462" actId="1076"/>
          <ac:spMkLst>
            <pc:docMk/>
            <pc:sldMk cId="2749410430" sldId="313"/>
            <ac:spMk id="12" creationId="{B9B8EFCA-C652-9646-159A-1022443EAD8A}"/>
          </ac:spMkLst>
        </pc:spChg>
        <pc:spChg chg="mod">
          <ac:chgData name="Giacomo Tambellini" userId="9dd50e64-a10f-4396-8608-e7a6e169921f" providerId="ADAL" clId="{6AB69598-5D08-411C-8767-A8746086D251}" dt="2025-07-12T09:18:20.813" v="5464" actId="20577"/>
          <ac:spMkLst>
            <pc:docMk/>
            <pc:sldMk cId="2749410430" sldId="313"/>
            <ac:spMk id="18" creationId="{192085CE-AD0F-B66C-9047-C730426C8A1E}"/>
          </ac:spMkLst>
        </pc:spChg>
        <pc:picChg chg="add mod">
          <ac:chgData name="Giacomo Tambellini" userId="9dd50e64-a10f-4396-8608-e7a6e169921f" providerId="ADAL" clId="{6AB69598-5D08-411C-8767-A8746086D251}" dt="2025-07-12T17:11:16.222" v="9940" actId="1076"/>
          <ac:picMkLst>
            <pc:docMk/>
            <pc:sldMk cId="2749410430" sldId="313"/>
            <ac:picMk id="3" creationId="{629F175E-F8A9-F142-EA1D-5105D0D07C9F}"/>
          </ac:picMkLst>
        </pc:picChg>
        <pc:picChg chg="add mod">
          <ac:chgData name="Giacomo Tambellini" userId="9dd50e64-a10f-4396-8608-e7a6e169921f" providerId="ADAL" clId="{6AB69598-5D08-411C-8767-A8746086D251}" dt="2025-07-12T09:18:06.648" v="5460" actId="1076"/>
          <ac:picMkLst>
            <pc:docMk/>
            <pc:sldMk cId="2749410430" sldId="313"/>
            <ac:picMk id="4" creationId="{D65B6ED6-2251-28BE-23B0-F5020D48F404}"/>
          </ac:picMkLst>
        </pc:picChg>
        <pc:picChg chg="del">
          <ac:chgData name="Giacomo Tambellini" userId="9dd50e64-a10f-4396-8608-e7a6e169921f" providerId="ADAL" clId="{6AB69598-5D08-411C-8767-A8746086D251}" dt="2025-07-12T09:17:53.808" v="5456" actId="478"/>
          <ac:picMkLst>
            <pc:docMk/>
            <pc:sldMk cId="2749410430" sldId="313"/>
            <ac:picMk id="5" creationId="{CD09EF82-2172-306A-3387-F84F63E58ACC}"/>
          </ac:picMkLst>
        </pc:picChg>
      </pc:sldChg>
      <pc:sldChg chg="addSp delSp modSp add del mod ord">
        <pc:chgData name="Giacomo Tambellini" userId="9dd50e64-a10f-4396-8608-e7a6e169921f" providerId="ADAL" clId="{6AB69598-5D08-411C-8767-A8746086D251}" dt="2025-07-12T17:18:11.035" v="10065" actId="47"/>
        <pc:sldMkLst>
          <pc:docMk/>
          <pc:sldMk cId="2832657729" sldId="314"/>
        </pc:sldMkLst>
        <pc:spChg chg="mod">
          <ac:chgData name="Giacomo Tambellini" userId="9dd50e64-a10f-4396-8608-e7a6e169921f" providerId="ADAL" clId="{6AB69598-5D08-411C-8767-A8746086D251}" dt="2025-07-12T09:46:05.717" v="5660" actId="20577"/>
          <ac:spMkLst>
            <pc:docMk/>
            <pc:sldMk cId="2832657729" sldId="314"/>
            <ac:spMk id="2" creationId="{81BB8642-9AD3-7EA6-56E9-0857B211B0CD}"/>
          </ac:spMkLst>
        </pc:spChg>
        <pc:spChg chg="mod">
          <ac:chgData name="Giacomo Tambellini" userId="9dd50e64-a10f-4396-8608-e7a6e169921f" providerId="ADAL" clId="{6AB69598-5D08-411C-8767-A8746086D251}" dt="2025-07-12T09:45:51.939" v="5636" actId="1076"/>
          <ac:spMkLst>
            <pc:docMk/>
            <pc:sldMk cId="2832657729" sldId="314"/>
            <ac:spMk id="12" creationId="{6747D136-A6D9-9BDD-2B3C-51B95832E6F2}"/>
          </ac:spMkLst>
        </pc:spChg>
        <pc:spChg chg="mod">
          <ac:chgData name="Giacomo Tambellini" userId="9dd50e64-a10f-4396-8608-e7a6e169921f" providerId="ADAL" clId="{6AB69598-5D08-411C-8767-A8746086D251}" dt="2025-07-12T09:45:25.762" v="5631" actId="20577"/>
          <ac:spMkLst>
            <pc:docMk/>
            <pc:sldMk cId="2832657729" sldId="314"/>
            <ac:spMk id="18" creationId="{E339CE4F-10D0-EBEE-4F5E-93D73ACAE23E}"/>
          </ac:spMkLst>
        </pc:spChg>
        <pc:picChg chg="add mod">
          <ac:chgData name="Giacomo Tambellini" userId="9dd50e64-a10f-4396-8608-e7a6e169921f" providerId="ADAL" clId="{6AB69598-5D08-411C-8767-A8746086D251}" dt="2025-07-12T17:10:39.027" v="9930" actId="1076"/>
          <ac:picMkLst>
            <pc:docMk/>
            <pc:sldMk cId="2832657729" sldId="314"/>
            <ac:picMk id="3" creationId="{5609E2E3-1B98-410F-4E09-6FDC65170CFF}"/>
          </ac:picMkLst>
        </pc:picChg>
        <pc:picChg chg="add mod">
          <ac:chgData name="Giacomo Tambellini" userId="9dd50e64-a10f-4396-8608-e7a6e169921f" providerId="ADAL" clId="{6AB69598-5D08-411C-8767-A8746086D251}" dt="2025-07-12T09:45:48.916" v="5635" actId="1076"/>
          <ac:picMkLst>
            <pc:docMk/>
            <pc:sldMk cId="2832657729" sldId="314"/>
            <ac:picMk id="4" creationId="{63FDA701-489D-FAF2-97C2-4BF00783F005}"/>
          </ac:picMkLst>
        </pc:picChg>
        <pc:picChg chg="del">
          <ac:chgData name="Giacomo Tambellini" userId="9dd50e64-a10f-4396-8608-e7a6e169921f" providerId="ADAL" clId="{6AB69598-5D08-411C-8767-A8746086D251}" dt="2025-07-12T09:45:05.816" v="5609" actId="478"/>
          <ac:picMkLst>
            <pc:docMk/>
            <pc:sldMk cId="2832657729" sldId="314"/>
            <ac:picMk id="5" creationId="{DE067EE8-5367-4E3F-57AF-41E1AE8EBA12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4237152518" sldId="314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307751798" sldId="315"/>
        </pc:sldMkLst>
      </pc:sldChg>
      <pc:sldChg chg="addSp delSp modSp add del mod ord">
        <pc:chgData name="Giacomo Tambellini" userId="9dd50e64-a10f-4396-8608-e7a6e169921f" providerId="ADAL" clId="{6AB69598-5D08-411C-8767-A8746086D251}" dt="2025-07-12T17:18:10.128" v="10058" actId="47"/>
        <pc:sldMkLst>
          <pc:docMk/>
          <pc:sldMk cId="3090866829" sldId="315"/>
        </pc:sldMkLst>
        <pc:spChg chg="mod">
          <ac:chgData name="Giacomo Tambellini" userId="9dd50e64-a10f-4396-8608-e7a6e169921f" providerId="ADAL" clId="{6AB69598-5D08-411C-8767-A8746086D251}" dt="2025-07-12T09:48:05.568" v="5695" actId="20577"/>
          <ac:spMkLst>
            <pc:docMk/>
            <pc:sldMk cId="3090866829" sldId="315"/>
            <ac:spMk id="2" creationId="{6586FADC-3D09-FE66-E6BB-2BB528E2CFE0}"/>
          </ac:spMkLst>
        </pc:spChg>
        <pc:spChg chg="add mod topLvl">
          <ac:chgData name="Giacomo Tambellini" userId="9dd50e64-a10f-4396-8608-e7a6e169921f" providerId="ADAL" clId="{6AB69598-5D08-411C-8767-A8746086D251}" dt="2025-07-12T16:09:40.983" v="8377" actId="165"/>
          <ac:spMkLst>
            <pc:docMk/>
            <pc:sldMk cId="3090866829" sldId="315"/>
            <ac:spMk id="10" creationId="{0D32A4B5-FDE6-E2AF-8C23-9127B15FFDA6}"/>
          </ac:spMkLst>
        </pc:spChg>
        <pc:spChg chg="del">
          <ac:chgData name="Giacomo Tambellini" userId="9dd50e64-a10f-4396-8608-e7a6e169921f" providerId="ADAL" clId="{6AB69598-5D08-411C-8767-A8746086D251}" dt="2025-07-12T09:48:00.422" v="5685" actId="478"/>
          <ac:spMkLst>
            <pc:docMk/>
            <pc:sldMk cId="3090866829" sldId="315"/>
            <ac:spMk id="12" creationId="{1B8D5C4A-8F50-5C3C-24C7-AA1B6038FA54}"/>
          </ac:spMkLst>
        </pc:spChg>
        <pc:spChg chg="add mod">
          <ac:chgData name="Giacomo Tambellini" userId="9dd50e64-a10f-4396-8608-e7a6e169921f" providerId="ADAL" clId="{6AB69598-5D08-411C-8767-A8746086D251}" dt="2025-07-12T14:48:34.603" v="7824" actId="1076"/>
          <ac:spMkLst>
            <pc:docMk/>
            <pc:sldMk cId="3090866829" sldId="315"/>
            <ac:spMk id="13" creationId="{414636F3-F884-E8ED-98B9-D9A28B6C5C2C}"/>
          </ac:spMkLst>
        </pc:spChg>
        <pc:spChg chg="add del mod">
          <ac:chgData name="Giacomo Tambellini" userId="9dd50e64-a10f-4396-8608-e7a6e169921f" providerId="ADAL" clId="{6AB69598-5D08-411C-8767-A8746086D251}" dt="2025-07-12T14:43:41.770" v="7669" actId="478"/>
          <ac:spMkLst>
            <pc:docMk/>
            <pc:sldMk cId="3090866829" sldId="315"/>
            <ac:spMk id="14" creationId="{F51CCAC2-23D4-4A38-EF44-145C1863BA57}"/>
          </ac:spMkLst>
        </pc:spChg>
        <pc:spChg chg="add mod topLvl">
          <ac:chgData name="Giacomo Tambellini" userId="9dd50e64-a10f-4396-8608-e7a6e169921f" providerId="ADAL" clId="{6AB69598-5D08-411C-8767-A8746086D251}" dt="2025-07-12T16:09:40.983" v="8377" actId="165"/>
          <ac:spMkLst>
            <pc:docMk/>
            <pc:sldMk cId="3090866829" sldId="315"/>
            <ac:spMk id="17" creationId="{66FF40F5-1315-55AA-7607-4BAE6C3703DF}"/>
          </ac:spMkLst>
        </pc:spChg>
        <pc:spChg chg="add mod topLvl">
          <ac:chgData name="Giacomo Tambellini" userId="9dd50e64-a10f-4396-8608-e7a6e169921f" providerId="ADAL" clId="{6AB69598-5D08-411C-8767-A8746086D251}" dt="2025-07-12T16:09:40.983" v="8377" actId="165"/>
          <ac:spMkLst>
            <pc:docMk/>
            <pc:sldMk cId="3090866829" sldId="315"/>
            <ac:spMk id="18" creationId="{BB5A07DF-BF7F-B73A-E18F-C15BDA63B25B}"/>
          </ac:spMkLst>
        </pc:spChg>
        <pc:spChg chg="del">
          <ac:chgData name="Giacomo Tambellini" userId="9dd50e64-a10f-4396-8608-e7a6e169921f" providerId="ADAL" clId="{6AB69598-5D08-411C-8767-A8746086D251}" dt="2025-07-12T09:47:58.617" v="5684" actId="478"/>
          <ac:spMkLst>
            <pc:docMk/>
            <pc:sldMk cId="3090866829" sldId="315"/>
            <ac:spMk id="18" creationId="{F922DF67-3AED-EF1C-84E4-2A5711A7C206}"/>
          </ac:spMkLst>
        </pc:spChg>
        <pc:spChg chg="add mod topLvl">
          <ac:chgData name="Giacomo Tambellini" userId="9dd50e64-a10f-4396-8608-e7a6e169921f" providerId="ADAL" clId="{6AB69598-5D08-411C-8767-A8746086D251}" dt="2025-07-12T16:09:40.983" v="8377" actId="165"/>
          <ac:spMkLst>
            <pc:docMk/>
            <pc:sldMk cId="3090866829" sldId="315"/>
            <ac:spMk id="19" creationId="{6018C6AE-5CA7-A33C-B7EA-7ED60505FE78}"/>
          </ac:spMkLst>
        </pc:spChg>
        <pc:spChg chg="add mod ord topLvl">
          <ac:chgData name="Giacomo Tambellini" userId="9dd50e64-a10f-4396-8608-e7a6e169921f" providerId="ADAL" clId="{6AB69598-5D08-411C-8767-A8746086D251}" dt="2025-07-12T16:09:49.313" v="8378" actId="166"/>
          <ac:spMkLst>
            <pc:docMk/>
            <pc:sldMk cId="3090866829" sldId="315"/>
            <ac:spMk id="20" creationId="{AD923118-FE5A-A10E-8338-2E9EAEA4447E}"/>
          </ac:spMkLst>
        </pc:spChg>
        <pc:spChg chg="add mod topLvl">
          <ac:chgData name="Giacomo Tambellini" userId="9dd50e64-a10f-4396-8608-e7a6e169921f" providerId="ADAL" clId="{6AB69598-5D08-411C-8767-A8746086D251}" dt="2025-07-12T16:09:40.983" v="8377" actId="165"/>
          <ac:spMkLst>
            <pc:docMk/>
            <pc:sldMk cId="3090866829" sldId="315"/>
            <ac:spMk id="21" creationId="{3196CB50-8F96-62DF-41D1-5D7324A47159}"/>
          </ac:spMkLst>
        </pc:spChg>
        <pc:spChg chg="add del ord">
          <ac:chgData name="Giacomo Tambellini" userId="9dd50e64-a10f-4396-8608-e7a6e169921f" providerId="ADAL" clId="{6AB69598-5D08-411C-8767-A8746086D251}" dt="2025-07-12T14:49:05.526" v="7827" actId="478"/>
          <ac:spMkLst>
            <pc:docMk/>
            <pc:sldMk cId="3090866829" sldId="315"/>
            <ac:spMk id="23" creationId="{C4FFEB09-DDBE-FCA5-A203-E184CCA0FA72}"/>
          </ac:spMkLst>
        </pc:spChg>
        <pc:spChg chg="add mod ord">
          <ac:chgData name="Giacomo Tambellini" userId="9dd50e64-a10f-4396-8608-e7a6e169921f" providerId="ADAL" clId="{6AB69598-5D08-411C-8767-A8746086D251}" dt="2025-07-12T14:50:20.400" v="7841" actId="14100"/>
          <ac:spMkLst>
            <pc:docMk/>
            <pc:sldMk cId="3090866829" sldId="315"/>
            <ac:spMk id="24" creationId="{D2DD4F0B-9D59-7189-23B6-BA9325B484A5}"/>
          </ac:spMkLst>
        </pc:spChg>
        <pc:spChg chg="add del mod">
          <ac:chgData name="Giacomo Tambellini" userId="9dd50e64-a10f-4396-8608-e7a6e169921f" providerId="ADAL" clId="{6AB69598-5D08-411C-8767-A8746086D251}" dt="2025-07-12T14:56:55.089" v="7857" actId="478"/>
          <ac:spMkLst>
            <pc:docMk/>
            <pc:sldMk cId="3090866829" sldId="315"/>
            <ac:spMk id="27" creationId="{7EBBE72F-B526-F974-39B3-6D8C68347A23}"/>
          </ac:spMkLst>
        </pc:spChg>
        <pc:spChg chg="add del">
          <ac:chgData name="Giacomo Tambellini" userId="9dd50e64-a10f-4396-8608-e7a6e169921f" providerId="ADAL" clId="{6AB69598-5D08-411C-8767-A8746086D251}" dt="2025-07-12T14:56:53.534" v="7856" actId="478"/>
          <ac:spMkLst>
            <pc:docMk/>
            <pc:sldMk cId="3090866829" sldId="315"/>
            <ac:spMk id="28" creationId="{F10E5B88-C8BD-2E3A-1FEF-47D95DA306D5}"/>
          </ac:spMkLst>
        </pc:spChg>
        <pc:spChg chg="add mod ord">
          <ac:chgData name="Giacomo Tambellini" userId="9dd50e64-a10f-4396-8608-e7a6e169921f" providerId="ADAL" clId="{6AB69598-5D08-411C-8767-A8746086D251}" dt="2025-07-12T14:57:34.329" v="7863" actId="167"/>
          <ac:spMkLst>
            <pc:docMk/>
            <pc:sldMk cId="3090866829" sldId="315"/>
            <ac:spMk id="29" creationId="{6F8EF0C7-71A3-567E-2327-6C35B1ADF914}"/>
          </ac:spMkLst>
        </pc:spChg>
        <pc:grpChg chg="add del mod">
          <ac:chgData name="Giacomo Tambellini" userId="9dd50e64-a10f-4396-8608-e7a6e169921f" providerId="ADAL" clId="{6AB69598-5D08-411C-8767-A8746086D251}" dt="2025-07-12T16:09:40.983" v="8377" actId="165"/>
          <ac:grpSpMkLst>
            <pc:docMk/>
            <pc:sldMk cId="3090866829" sldId="315"/>
            <ac:grpSpMk id="22" creationId="{F6477F2A-4B29-88B7-C6BF-1D1CD5FA428B}"/>
          </ac:grpSpMkLst>
        </pc:grpChg>
        <pc:picChg chg="add del mod">
          <ac:chgData name="Giacomo Tambellini" userId="9dd50e64-a10f-4396-8608-e7a6e169921f" providerId="ADAL" clId="{6AB69598-5D08-411C-8767-A8746086D251}" dt="2025-07-12T14:34:06.203" v="7417" actId="478"/>
          <ac:picMkLst>
            <pc:docMk/>
            <pc:sldMk cId="3090866829" sldId="315"/>
            <ac:picMk id="4" creationId="{D660B9A1-F8A6-7F5E-747B-880009081A7A}"/>
          </ac:picMkLst>
        </pc:picChg>
        <pc:picChg chg="del">
          <ac:chgData name="Giacomo Tambellini" userId="9dd50e64-a10f-4396-8608-e7a6e169921f" providerId="ADAL" clId="{6AB69598-5D08-411C-8767-A8746086D251}" dt="2025-07-12T09:47:55.584" v="5683" actId="478"/>
          <ac:picMkLst>
            <pc:docMk/>
            <pc:sldMk cId="3090866829" sldId="315"/>
            <ac:picMk id="5" creationId="{01053329-A00F-8A2E-1DE5-1E849E0B191C}"/>
          </ac:picMkLst>
        </pc:picChg>
        <pc:picChg chg="add del mod">
          <ac:chgData name="Giacomo Tambellini" userId="9dd50e64-a10f-4396-8608-e7a6e169921f" providerId="ADAL" clId="{6AB69598-5D08-411C-8767-A8746086D251}" dt="2025-07-12T14:36:05.614" v="7524" actId="478"/>
          <ac:picMkLst>
            <pc:docMk/>
            <pc:sldMk cId="3090866829" sldId="315"/>
            <ac:picMk id="9" creationId="{AC8FE913-6289-8E7F-A9CA-829D86FF601F}"/>
          </ac:picMkLst>
        </pc:picChg>
        <pc:picChg chg="add del mod">
          <ac:chgData name="Giacomo Tambellini" userId="9dd50e64-a10f-4396-8608-e7a6e169921f" providerId="ADAL" clId="{6AB69598-5D08-411C-8767-A8746086D251}" dt="2025-07-12T14:43:36.738" v="7668" actId="478"/>
          <ac:picMkLst>
            <pc:docMk/>
            <pc:sldMk cId="3090866829" sldId="315"/>
            <ac:picMk id="12" creationId="{738CA83E-B602-1D38-F7F0-951BE15F22FE}"/>
          </ac:picMkLst>
        </pc:picChg>
        <pc:picChg chg="add del mod">
          <ac:chgData name="Giacomo Tambellini" userId="9dd50e64-a10f-4396-8608-e7a6e169921f" providerId="ADAL" clId="{6AB69598-5D08-411C-8767-A8746086D251}" dt="2025-07-12T15:27:13.866" v="7914" actId="478"/>
          <ac:picMkLst>
            <pc:docMk/>
            <pc:sldMk cId="3090866829" sldId="315"/>
            <ac:picMk id="16" creationId="{2BFFECA0-25A1-DAD6-B346-9F06675DB531}"/>
          </ac:picMkLst>
        </pc:picChg>
        <pc:picChg chg="add mod">
          <ac:chgData name="Giacomo Tambellini" userId="9dd50e64-a10f-4396-8608-e7a6e169921f" providerId="ADAL" clId="{6AB69598-5D08-411C-8767-A8746086D251}" dt="2025-07-12T14:57:10.583" v="7859" actId="208"/>
          <ac:picMkLst>
            <pc:docMk/>
            <pc:sldMk cId="3090866829" sldId="315"/>
            <ac:picMk id="26" creationId="{9A567567-E3FE-47C6-D4F2-5A8680AF7475}"/>
          </ac:picMkLst>
        </pc:picChg>
        <pc:picChg chg="add mod">
          <ac:chgData name="Giacomo Tambellini" userId="9dd50e64-a10f-4396-8608-e7a6e169921f" providerId="ADAL" clId="{6AB69598-5D08-411C-8767-A8746086D251}" dt="2025-07-12T15:28:05.745" v="7926" actId="1076"/>
          <ac:picMkLst>
            <pc:docMk/>
            <pc:sldMk cId="3090866829" sldId="315"/>
            <ac:picMk id="31" creationId="{6DA901AE-E933-6F74-E776-E939655B13EA}"/>
          </ac:picMkLst>
        </pc:picChg>
      </pc:sldChg>
      <pc:sldChg chg="addSp delSp modSp add del mod ord">
        <pc:chgData name="Giacomo Tambellini" userId="9dd50e64-a10f-4396-8608-e7a6e169921f" providerId="ADAL" clId="{6AB69598-5D08-411C-8767-A8746086D251}" dt="2025-07-12T17:18:11.174" v="10066" actId="47"/>
        <pc:sldMkLst>
          <pc:docMk/>
          <pc:sldMk cId="3379817775" sldId="316"/>
        </pc:sldMkLst>
        <pc:spChg chg="add del mod">
          <ac:chgData name="Giacomo Tambellini" userId="9dd50e64-a10f-4396-8608-e7a6e169921f" providerId="ADAL" clId="{6AB69598-5D08-411C-8767-A8746086D251}" dt="2025-07-12T10:02:45.712" v="6306"/>
          <ac:spMkLst>
            <pc:docMk/>
            <pc:sldMk cId="3379817775" sldId="316"/>
            <ac:spMk id="9" creationId="{3F0D93E6-A7B2-EA18-FFA5-4829BB457622}"/>
          </ac:spMkLst>
        </pc:spChg>
        <pc:spChg chg="add mod">
          <ac:chgData name="Giacomo Tambellini" userId="9dd50e64-a10f-4396-8608-e7a6e169921f" providerId="ADAL" clId="{6AB69598-5D08-411C-8767-A8746086D251}" dt="2025-07-12T10:03:34.812" v="6318" actId="164"/>
          <ac:spMkLst>
            <pc:docMk/>
            <pc:sldMk cId="3379817775" sldId="316"/>
            <ac:spMk id="10" creationId="{9E30B84E-E6CB-B01E-8C24-83629E818160}"/>
          </ac:spMkLst>
        </pc:spChg>
        <pc:spChg chg="mod">
          <ac:chgData name="Giacomo Tambellini" userId="9dd50e64-a10f-4396-8608-e7a6e169921f" providerId="ADAL" clId="{6AB69598-5D08-411C-8767-A8746086D251}" dt="2025-07-12T10:03:34.812" v="6318" actId="164"/>
          <ac:spMkLst>
            <pc:docMk/>
            <pc:sldMk cId="3379817775" sldId="316"/>
            <ac:spMk id="12" creationId="{745A89B8-8A97-7251-5215-1CEA68FF04C7}"/>
          </ac:spMkLst>
        </pc:spChg>
        <pc:spChg chg="add mod">
          <ac:chgData name="Giacomo Tambellini" userId="9dd50e64-a10f-4396-8608-e7a6e169921f" providerId="ADAL" clId="{6AB69598-5D08-411C-8767-A8746086D251}" dt="2025-07-12T10:25:18.735" v="6844" actId="113"/>
          <ac:spMkLst>
            <pc:docMk/>
            <pc:sldMk cId="3379817775" sldId="316"/>
            <ac:spMk id="16" creationId="{D4C5D8F1-838B-1E92-1DE7-966C844EF4A2}"/>
          </ac:spMkLst>
        </pc:spChg>
        <pc:spChg chg="mod">
          <ac:chgData name="Giacomo Tambellini" userId="9dd50e64-a10f-4396-8608-e7a6e169921f" providerId="ADAL" clId="{6AB69598-5D08-411C-8767-A8746086D251}" dt="2025-07-12T10:03:34.812" v="6318" actId="164"/>
          <ac:spMkLst>
            <pc:docMk/>
            <pc:sldMk cId="3379817775" sldId="316"/>
            <ac:spMk id="18" creationId="{B9C43585-F03F-3FB3-8E5D-4D42396DE13B}"/>
          </ac:spMkLst>
        </pc:spChg>
        <pc:grpChg chg="add mod">
          <ac:chgData name="Giacomo Tambellini" userId="9dd50e64-a10f-4396-8608-e7a6e169921f" providerId="ADAL" clId="{6AB69598-5D08-411C-8767-A8746086D251}" dt="2025-07-12T10:04:21.217" v="6325" actId="164"/>
          <ac:grpSpMkLst>
            <pc:docMk/>
            <pc:sldMk cId="3379817775" sldId="316"/>
            <ac:grpSpMk id="11" creationId="{5B832372-17CF-2ABD-8CCB-FE4EE35A61F2}"/>
          </ac:grpSpMkLst>
        </pc:grpChg>
        <pc:grpChg chg="add mod">
          <ac:chgData name="Giacomo Tambellini" userId="9dd50e64-a10f-4396-8608-e7a6e169921f" providerId="ADAL" clId="{6AB69598-5D08-411C-8767-A8746086D251}" dt="2025-07-12T10:04:21.217" v="6325" actId="164"/>
          <ac:grpSpMkLst>
            <pc:docMk/>
            <pc:sldMk cId="3379817775" sldId="316"/>
            <ac:grpSpMk id="15" creationId="{52D60598-1EDD-7A80-6A7C-C68C4F3C13BC}"/>
          </ac:grpSpMkLst>
        </pc:grpChg>
        <pc:picChg chg="del">
          <ac:chgData name="Giacomo Tambellini" userId="9dd50e64-a10f-4396-8608-e7a6e169921f" providerId="ADAL" clId="{6AB69598-5D08-411C-8767-A8746086D251}" dt="2025-07-12T10:01:56.151" v="6297" actId="478"/>
          <ac:picMkLst>
            <pc:docMk/>
            <pc:sldMk cId="3379817775" sldId="316"/>
            <ac:picMk id="4" creationId="{CF56326A-2D20-CDD3-E1D3-240592D6063B}"/>
          </ac:picMkLst>
        </pc:picChg>
        <pc:picChg chg="add mod">
          <ac:chgData name="Giacomo Tambellini" userId="9dd50e64-a10f-4396-8608-e7a6e169921f" providerId="ADAL" clId="{6AB69598-5D08-411C-8767-A8746086D251}" dt="2025-07-12T10:03:34.812" v="6318" actId="164"/>
          <ac:picMkLst>
            <pc:docMk/>
            <pc:sldMk cId="3379817775" sldId="316"/>
            <ac:picMk id="5" creationId="{2E35B230-C70C-EA89-BC7C-46F83CA08334}"/>
          </ac:picMkLst>
        </pc:picChg>
        <pc:picChg chg="add mod">
          <ac:chgData name="Giacomo Tambellini" userId="9dd50e64-a10f-4396-8608-e7a6e169921f" providerId="ADAL" clId="{6AB69598-5D08-411C-8767-A8746086D251}" dt="2025-07-12T10:04:21.217" v="6325" actId="164"/>
          <ac:picMkLst>
            <pc:docMk/>
            <pc:sldMk cId="3379817775" sldId="316"/>
            <ac:picMk id="14" creationId="{399BBDBA-39C1-1124-ED08-D63FE1ACD857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4156730051" sldId="316"/>
        </pc:sldMkLst>
      </pc:sldChg>
      <pc:sldChg chg="addSp delSp modSp add del mod">
        <pc:chgData name="Giacomo Tambellini" userId="9dd50e64-a10f-4396-8608-e7a6e169921f" providerId="ADAL" clId="{6AB69598-5D08-411C-8767-A8746086D251}" dt="2025-07-12T17:18:11.305" v="10067" actId="47"/>
        <pc:sldMkLst>
          <pc:docMk/>
          <pc:sldMk cId="1811169045" sldId="317"/>
        </pc:sldMkLst>
        <pc:spChg chg="mod">
          <ac:chgData name="Giacomo Tambellini" userId="9dd50e64-a10f-4396-8608-e7a6e169921f" providerId="ADAL" clId="{6AB69598-5D08-411C-8767-A8746086D251}" dt="2025-07-12T10:43:03.558" v="7039" actId="20577"/>
          <ac:spMkLst>
            <pc:docMk/>
            <pc:sldMk cId="1811169045" sldId="317"/>
            <ac:spMk id="2" creationId="{CA37324F-EDC6-0BDD-79C0-CEE28C7D565A}"/>
          </ac:spMkLst>
        </pc:spChg>
        <pc:spChg chg="mod">
          <ac:chgData name="Giacomo Tambellini" userId="9dd50e64-a10f-4396-8608-e7a6e169921f" providerId="ADAL" clId="{6AB69598-5D08-411C-8767-A8746086D251}" dt="2025-07-12T10:38:02.500" v="6854" actId="1076"/>
          <ac:spMkLst>
            <pc:docMk/>
            <pc:sldMk cId="1811169045" sldId="317"/>
            <ac:spMk id="12" creationId="{3605838B-BC87-F9DA-911B-892833726BAF}"/>
          </ac:spMkLst>
        </pc:spChg>
        <pc:spChg chg="mod">
          <ac:chgData name="Giacomo Tambellini" userId="9dd50e64-a10f-4396-8608-e7a6e169921f" providerId="ADAL" clId="{6AB69598-5D08-411C-8767-A8746086D251}" dt="2025-07-12T10:38:05.191" v="6856" actId="20577"/>
          <ac:spMkLst>
            <pc:docMk/>
            <pc:sldMk cId="1811169045" sldId="317"/>
            <ac:spMk id="18" creationId="{AB944306-62C9-29C0-D4AA-51D952845EA6}"/>
          </ac:spMkLst>
        </pc:spChg>
        <pc:picChg chg="add mod">
          <ac:chgData name="Giacomo Tambellini" userId="9dd50e64-a10f-4396-8608-e7a6e169921f" providerId="ADAL" clId="{6AB69598-5D08-411C-8767-A8746086D251}" dt="2025-07-12T17:09:57.607" v="9924" actId="1076"/>
          <ac:picMkLst>
            <pc:docMk/>
            <pc:sldMk cId="1811169045" sldId="317"/>
            <ac:picMk id="3" creationId="{6A1E9C53-07B9-29DA-348F-96858018B699}"/>
          </ac:picMkLst>
        </pc:picChg>
        <pc:picChg chg="del">
          <ac:chgData name="Giacomo Tambellini" userId="9dd50e64-a10f-4396-8608-e7a6e169921f" providerId="ADAL" clId="{6AB69598-5D08-411C-8767-A8746086D251}" dt="2025-07-12T10:26:16.691" v="6849" actId="478"/>
          <ac:picMkLst>
            <pc:docMk/>
            <pc:sldMk cId="1811169045" sldId="317"/>
            <ac:picMk id="4" creationId="{349ABE1D-D19C-EB0B-120F-5E4387835F83}"/>
          </ac:picMkLst>
        </pc:picChg>
        <pc:picChg chg="add mod">
          <ac:chgData name="Giacomo Tambellini" userId="9dd50e64-a10f-4396-8608-e7a6e169921f" providerId="ADAL" clId="{6AB69598-5D08-411C-8767-A8746086D251}" dt="2025-07-12T10:37:48.331" v="6852" actId="1076"/>
          <ac:picMkLst>
            <pc:docMk/>
            <pc:sldMk cId="1811169045" sldId="317"/>
            <ac:picMk id="5" creationId="{C82D57EF-3589-7938-2989-8A88758A32E4}"/>
          </ac:picMkLst>
        </pc:picChg>
      </pc:sldChg>
      <pc:sldChg chg="addSp delSp modSp add del mod">
        <pc:chgData name="Giacomo Tambellini" userId="9dd50e64-a10f-4396-8608-e7a6e169921f" providerId="ADAL" clId="{6AB69598-5D08-411C-8767-A8746086D251}" dt="2025-07-12T10:48:33.735" v="7056" actId="47"/>
        <pc:sldMkLst>
          <pc:docMk/>
          <pc:sldMk cId="3650514527" sldId="318"/>
        </pc:sldMkLst>
        <pc:spChg chg="mod">
          <ac:chgData name="Giacomo Tambellini" userId="9dd50e64-a10f-4396-8608-e7a6e169921f" providerId="ADAL" clId="{6AB69598-5D08-411C-8767-A8746086D251}" dt="2025-07-12T10:42:46.716" v="7005" actId="20577"/>
          <ac:spMkLst>
            <pc:docMk/>
            <pc:sldMk cId="3650514527" sldId="318"/>
            <ac:spMk id="2" creationId="{B1028B4F-C8E7-8BC2-A8F4-F8F2615A7B90}"/>
          </ac:spMkLst>
        </pc:spChg>
        <pc:spChg chg="mod">
          <ac:chgData name="Giacomo Tambellini" userId="9dd50e64-a10f-4396-8608-e7a6e169921f" providerId="ADAL" clId="{6AB69598-5D08-411C-8767-A8746086D251}" dt="2025-07-12T10:41:15.727" v="6895" actId="1076"/>
          <ac:spMkLst>
            <pc:docMk/>
            <pc:sldMk cId="3650514527" sldId="318"/>
            <ac:spMk id="10" creationId="{C48E0F57-15EB-7AD1-1E45-891B45170E4D}"/>
          </ac:spMkLst>
        </pc:spChg>
        <pc:spChg chg="mod">
          <ac:chgData name="Giacomo Tambellini" userId="9dd50e64-a10f-4396-8608-e7a6e169921f" providerId="ADAL" clId="{6AB69598-5D08-411C-8767-A8746086D251}" dt="2025-07-12T10:42:04.137" v="6923" actId="20577"/>
          <ac:spMkLst>
            <pc:docMk/>
            <pc:sldMk cId="3650514527" sldId="318"/>
            <ac:spMk id="11" creationId="{302F8B77-541D-902E-EB35-3ECF84438005}"/>
          </ac:spMkLst>
        </pc:spChg>
        <pc:spChg chg="del mod">
          <ac:chgData name="Giacomo Tambellini" userId="9dd50e64-a10f-4396-8608-e7a6e169921f" providerId="ADAL" clId="{6AB69598-5D08-411C-8767-A8746086D251}" dt="2025-07-12T10:39:29.007" v="6888" actId="478"/>
          <ac:spMkLst>
            <pc:docMk/>
            <pc:sldMk cId="3650514527" sldId="318"/>
            <ac:spMk id="12" creationId="{E980C020-A903-AD6A-786F-565C348C0623}"/>
          </ac:spMkLst>
        </pc:spChg>
        <pc:spChg chg="mod">
          <ac:chgData name="Giacomo Tambellini" userId="9dd50e64-a10f-4396-8608-e7a6e169921f" providerId="ADAL" clId="{6AB69598-5D08-411C-8767-A8746086D251}" dt="2025-07-12T10:41:58.842" v="6921" actId="20577"/>
          <ac:spMkLst>
            <pc:docMk/>
            <pc:sldMk cId="3650514527" sldId="318"/>
            <ac:spMk id="14" creationId="{24FD528D-E130-3BCF-B4D6-972C47CF063B}"/>
          </ac:spMkLst>
        </pc:spChg>
        <pc:spChg chg="del mod">
          <ac:chgData name="Giacomo Tambellini" userId="9dd50e64-a10f-4396-8608-e7a6e169921f" providerId="ADAL" clId="{6AB69598-5D08-411C-8767-A8746086D251}" dt="2025-07-12T10:39:35.807" v="6889" actId="478"/>
          <ac:spMkLst>
            <pc:docMk/>
            <pc:sldMk cId="3650514527" sldId="318"/>
            <ac:spMk id="18" creationId="{64B151F1-CEED-B84F-D9E4-D229C103D02C}"/>
          </ac:spMkLst>
        </pc:spChg>
        <pc:spChg chg="mod">
          <ac:chgData name="Giacomo Tambellini" userId="9dd50e64-a10f-4396-8608-e7a6e169921f" providerId="ADAL" clId="{6AB69598-5D08-411C-8767-A8746086D251}" dt="2025-07-12T10:42:08.008" v="6924"/>
          <ac:spMkLst>
            <pc:docMk/>
            <pc:sldMk cId="3650514527" sldId="318"/>
            <ac:spMk id="24" creationId="{2A9FFD25-A43F-514A-2836-408935C25E91}"/>
          </ac:spMkLst>
        </pc:spChg>
        <pc:spChg chg="mod">
          <ac:chgData name="Giacomo Tambellini" userId="9dd50e64-a10f-4396-8608-e7a6e169921f" providerId="ADAL" clId="{6AB69598-5D08-411C-8767-A8746086D251}" dt="2025-07-12T10:42:08.008" v="6924"/>
          <ac:spMkLst>
            <pc:docMk/>
            <pc:sldMk cId="3650514527" sldId="318"/>
            <ac:spMk id="25" creationId="{F652EC79-956B-B8D9-6D62-9518FCD34E4E}"/>
          </ac:spMkLst>
        </pc:spChg>
        <pc:spChg chg="mod">
          <ac:chgData name="Giacomo Tambellini" userId="9dd50e64-a10f-4396-8608-e7a6e169921f" providerId="ADAL" clId="{6AB69598-5D08-411C-8767-A8746086D251}" dt="2025-07-12T10:42:18.974" v="6934" actId="20577"/>
          <ac:spMkLst>
            <pc:docMk/>
            <pc:sldMk cId="3650514527" sldId="318"/>
            <ac:spMk id="26" creationId="{314B7ECD-0032-DCB3-620C-E602C03EC823}"/>
          </ac:spMkLst>
        </pc:spChg>
        <pc:grpChg chg="add mod">
          <ac:chgData name="Giacomo Tambellini" userId="9dd50e64-a10f-4396-8608-e7a6e169921f" providerId="ADAL" clId="{6AB69598-5D08-411C-8767-A8746086D251}" dt="2025-07-12T10:41:31.399" v="6898" actId="164"/>
          <ac:grpSpMkLst>
            <pc:docMk/>
            <pc:sldMk cId="3650514527" sldId="318"/>
            <ac:grpSpMk id="3" creationId="{10FC8EA2-609A-0067-A584-C372C4C42027}"/>
          </ac:grpSpMkLst>
        </pc:grpChg>
        <pc:grpChg chg="mod">
          <ac:chgData name="Giacomo Tambellini" userId="9dd50e64-a10f-4396-8608-e7a6e169921f" providerId="ADAL" clId="{6AB69598-5D08-411C-8767-A8746086D251}" dt="2025-07-12T10:39:24.755" v="6886"/>
          <ac:grpSpMkLst>
            <pc:docMk/>
            <pc:sldMk cId="3650514527" sldId="318"/>
            <ac:grpSpMk id="5" creationId="{18F9BEDA-D2FB-0726-371A-044655D136D6}"/>
          </ac:grpSpMkLst>
        </pc:grpChg>
        <pc:grpChg chg="add mod">
          <ac:chgData name="Giacomo Tambellini" userId="9dd50e64-a10f-4396-8608-e7a6e169921f" providerId="ADAL" clId="{6AB69598-5D08-411C-8767-A8746086D251}" dt="2025-07-12T10:41:38.979" v="6899" actId="14100"/>
          <ac:grpSpMkLst>
            <pc:docMk/>
            <pc:sldMk cId="3650514527" sldId="318"/>
            <ac:grpSpMk id="17" creationId="{198807BB-6E85-8152-1A79-DEA4300BAC06}"/>
          </ac:grpSpMkLst>
        </pc:grpChg>
        <pc:grpChg chg="add mod">
          <ac:chgData name="Giacomo Tambellini" userId="9dd50e64-a10f-4396-8608-e7a6e169921f" providerId="ADAL" clId="{6AB69598-5D08-411C-8767-A8746086D251}" dt="2025-07-12T10:42:14.354" v="6925" actId="1076"/>
          <ac:grpSpMkLst>
            <pc:docMk/>
            <pc:sldMk cId="3650514527" sldId="318"/>
            <ac:grpSpMk id="19" creationId="{3E57F4D6-BA4F-66B5-7E4B-51A7731A9CC0}"/>
          </ac:grpSpMkLst>
        </pc:grpChg>
        <pc:grpChg chg="mod">
          <ac:chgData name="Giacomo Tambellini" userId="9dd50e64-a10f-4396-8608-e7a6e169921f" providerId="ADAL" clId="{6AB69598-5D08-411C-8767-A8746086D251}" dt="2025-07-12T10:42:08.008" v="6924"/>
          <ac:grpSpMkLst>
            <pc:docMk/>
            <pc:sldMk cId="3650514527" sldId="318"/>
            <ac:grpSpMk id="20" creationId="{399E45EB-C855-BE23-97C6-08E94ED6444A}"/>
          </ac:grpSpMkLst>
        </pc:grpChg>
        <pc:grpChg chg="mod">
          <ac:chgData name="Giacomo Tambellini" userId="9dd50e64-a10f-4396-8608-e7a6e169921f" providerId="ADAL" clId="{6AB69598-5D08-411C-8767-A8746086D251}" dt="2025-07-12T10:42:08.008" v="6924"/>
          <ac:grpSpMkLst>
            <pc:docMk/>
            <pc:sldMk cId="3650514527" sldId="318"/>
            <ac:grpSpMk id="22" creationId="{4C73B347-01C6-E383-41FA-F60048D53A27}"/>
          </ac:grpSpMkLst>
        </pc:grpChg>
        <pc:picChg chg="del">
          <ac:chgData name="Giacomo Tambellini" userId="9dd50e64-a10f-4396-8608-e7a6e169921f" providerId="ADAL" clId="{6AB69598-5D08-411C-8767-A8746086D251}" dt="2025-07-12T10:39:11.403" v="6883" actId="478"/>
          <ac:picMkLst>
            <pc:docMk/>
            <pc:sldMk cId="3650514527" sldId="318"/>
            <ac:picMk id="4" creationId="{9F6679D2-8308-5778-BC11-84A0661EFFFD}"/>
          </ac:picMkLst>
        </pc:picChg>
        <pc:picChg chg="mod">
          <ac:chgData name="Giacomo Tambellini" userId="9dd50e64-a10f-4396-8608-e7a6e169921f" providerId="ADAL" clId="{6AB69598-5D08-411C-8767-A8746086D251}" dt="2025-07-12T10:39:24.755" v="6886"/>
          <ac:picMkLst>
            <pc:docMk/>
            <pc:sldMk cId="3650514527" sldId="318"/>
            <ac:picMk id="9" creationId="{CDEEE7BE-D009-DDDB-5DC6-2FCA5B36C810}"/>
          </ac:picMkLst>
        </pc:picChg>
        <pc:picChg chg="del mod">
          <ac:chgData name="Giacomo Tambellini" userId="9dd50e64-a10f-4396-8608-e7a6e169921f" providerId="ADAL" clId="{6AB69598-5D08-411C-8767-A8746086D251}" dt="2025-07-12T10:39:38.866" v="6890" actId="478"/>
          <ac:picMkLst>
            <pc:docMk/>
            <pc:sldMk cId="3650514527" sldId="318"/>
            <ac:picMk id="13" creationId="{0FB358FE-B54E-3029-708F-38CEA5A11C15}"/>
          </ac:picMkLst>
        </pc:picChg>
        <pc:picChg chg="add mod">
          <ac:chgData name="Giacomo Tambellini" userId="9dd50e64-a10f-4396-8608-e7a6e169921f" providerId="ADAL" clId="{6AB69598-5D08-411C-8767-A8746086D251}" dt="2025-07-12T10:41:31.399" v="6898" actId="164"/>
          <ac:picMkLst>
            <pc:docMk/>
            <pc:sldMk cId="3650514527" sldId="318"/>
            <ac:picMk id="16" creationId="{8B2EEA7D-87E4-715B-7061-1E36ABDF8A70}"/>
          </ac:picMkLst>
        </pc:picChg>
        <pc:picChg chg="mod">
          <ac:chgData name="Giacomo Tambellini" userId="9dd50e64-a10f-4396-8608-e7a6e169921f" providerId="ADAL" clId="{6AB69598-5D08-411C-8767-A8746086D251}" dt="2025-07-12T10:42:08.008" v="6924"/>
          <ac:picMkLst>
            <pc:docMk/>
            <pc:sldMk cId="3650514527" sldId="318"/>
            <ac:picMk id="21" creationId="{7960E3B1-1DC0-D753-7FFC-DCDB343F97F4}"/>
          </ac:picMkLst>
        </pc:picChg>
        <pc:picChg chg="mod">
          <ac:chgData name="Giacomo Tambellini" userId="9dd50e64-a10f-4396-8608-e7a6e169921f" providerId="ADAL" clId="{6AB69598-5D08-411C-8767-A8746086D251}" dt="2025-07-12T10:42:08.008" v="6924"/>
          <ac:picMkLst>
            <pc:docMk/>
            <pc:sldMk cId="3650514527" sldId="318"/>
            <ac:picMk id="23" creationId="{8FDA979B-7BA9-E15F-7607-53EA1D5974C9}"/>
          </ac:picMkLst>
        </pc:picChg>
      </pc:sldChg>
      <pc:sldChg chg="addSp delSp modSp add del mod">
        <pc:chgData name="Giacomo Tambellini" userId="9dd50e64-a10f-4396-8608-e7a6e169921f" providerId="ADAL" clId="{6AB69598-5D08-411C-8767-A8746086D251}" dt="2025-07-12T17:18:11.436" v="10068" actId="47"/>
        <pc:sldMkLst>
          <pc:docMk/>
          <pc:sldMk cId="2922518766" sldId="319"/>
        </pc:sldMkLst>
        <pc:spChg chg="mod">
          <ac:chgData name="Giacomo Tambellini" userId="9dd50e64-a10f-4396-8608-e7a6e169921f" providerId="ADAL" clId="{6AB69598-5D08-411C-8767-A8746086D251}" dt="2025-07-12T10:48:02.336" v="7052" actId="1076"/>
          <ac:spMkLst>
            <pc:docMk/>
            <pc:sldMk cId="2922518766" sldId="319"/>
            <ac:spMk id="2" creationId="{59C37382-AC39-C31C-AA7A-012649022475}"/>
          </ac:spMkLst>
        </pc:spChg>
        <pc:spChg chg="mod">
          <ac:chgData name="Giacomo Tambellini" userId="9dd50e64-a10f-4396-8608-e7a6e169921f" providerId="ADAL" clId="{6AB69598-5D08-411C-8767-A8746086D251}" dt="2025-07-12T10:48:18.611" v="7054" actId="1076"/>
          <ac:spMkLst>
            <pc:docMk/>
            <pc:sldMk cId="2922518766" sldId="319"/>
            <ac:spMk id="14" creationId="{1E6A3078-7D3F-085C-FDDD-D1E8E44C3A48}"/>
          </ac:spMkLst>
        </pc:spChg>
        <pc:spChg chg="mod">
          <ac:chgData name="Giacomo Tambellini" userId="9dd50e64-a10f-4396-8608-e7a6e169921f" providerId="ADAL" clId="{6AB69598-5D08-411C-8767-A8746086D251}" dt="2025-07-12T10:46:04.784" v="7049" actId="1076"/>
          <ac:spMkLst>
            <pc:docMk/>
            <pc:sldMk cId="2922518766" sldId="319"/>
            <ac:spMk id="24" creationId="{A3CEBF0B-3022-FFEE-CA52-7DA9D6C55D6A}"/>
          </ac:spMkLst>
        </pc:spChg>
        <pc:spChg chg="mod">
          <ac:chgData name="Giacomo Tambellini" userId="9dd50e64-a10f-4396-8608-e7a6e169921f" providerId="ADAL" clId="{6AB69598-5D08-411C-8767-A8746086D251}" dt="2025-07-12T10:46:00.165" v="7048" actId="1076"/>
          <ac:spMkLst>
            <pc:docMk/>
            <pc:sldMk cId="2922518766" sldId="319"/>
            <ac:spMk id="25" creationId="{922CFA4D-A0C9-7518-D742-D7B941B3FDE8}"/>
          </ac:spMkLst>
        </pc:spChg>
        <pc:spChg chg="mod">
          <ac:chgData name="Giacomo Tambellini" userId="9dd50e64-a10f-4396-8608-e7a6e169921f" providerId="ADAL" clId="{6AB69598-5D08-411C-8767-A8746086D251}" dt="2025-07-12T10:48:22.786" v="7055" actId="1076"/>
          <ac:spMkLst>
            <pc:docMk/>
            <pc:sldMk cId="2922518766" sldId="319"/>
            <ac:spMk id="26" creationId="{EA48A35E-DD36-7597-400C-002061554412}"/>
          </ac:spMkLst>
        </pc:spChg>
        <pc:grpChg chg="del">
          <ac:chgData name="Giacomo Tambellini" userId="9dd50e64-a10f-4396-8608-e7a6e169921f" providerId="ADAL" clId="{6AB69598-5D08-411C-8767-A8746086D251}" dt="2025-07-12T10:44:58.192" v="7041" actId="478"/>
          <ac:grpSpMkLst>
            <pc:docMk/>
            <pc:sldMk cId="2922518766" sldId="319"/>
            <ac:grpSpMk id="19" creationId="{74081547-7EDF-5025-479C-F804AC656FFF}"/>
          </ac:grpSpMkLst>
        </pc:grpChg>
        <pc:grpChg chg="del topLvl">
          <ac:chgData name="Giacomo Tambellini" userId="9dd50e64-a10f-4396-8608-e7a6e169921f" providerId="ADAL" clId="{6AB69598-5D08-411C-8767-A8746086D251}" dt="2025-07-12T10:48:13.327" v="7053" actId="478"/>
          <ac:grpSpMkLst>
            <pc:docMk/>
            <pc:sldMk cId="2922518766" sldId="319"/>
            <ac:grpSpMk id="20" creationId="{2BDBBCB9-8CAB-FA96-C9D0-F0F6AC7037DF}"/>
          </ac:grpSpMkLst>
        </pc:grpChg>
        <pc:grpChg chg="topLvl">
          <ac:chgData name="Giacomo Tambellini" userId="9dd50e64-a10f-4396-8608-e7a6e169921f" providerId="ADAL" clId="{6AB69598-5D08-411C-8767-A8746086D251}" dt="2025-07-12T10:48:13.327" v="7053" actId="478"/>
          <ac:grpSpMkLst>
            <pc:docMk/>
            <pc:sldMk cId="2922518766" sldId="319"/>
            <ac:grpSpMk id="22" creationId="{44AE7E19-ABD3-F06E-AB5B-2DE54BF7C2E7}"/>
          </ac:grpSpMkLst>
        </pc:grpChg>
        <pc:picChg chg="add del mod">
          <ac:chgData name="Giacomo Tambellini" userId="9dd50e64-a10f-4396-8608-e7a6e169921f" providerId="ADAL" clId="{6AB69598-5D08-411C-8767-A8746086D251}" dt="2025-07-12T10:45:13.813" v="7044" actId="478"/>
          <ac:picMkLst>
            <pc:docMk/>
            <pc:sldMk cId="2922518766" sldId="319"/>
            <ac:picMk id="12" creationId="{568A80B8-2EAB-D915-80E4-7E5017632608}"/>
          </ac:picMkLst>
        </pc:picChg>
        <pc:picChg chg="add mod">
          <ac:chgData name="Giacomo Tambellini" userId="9dd50e64-a10f-4396-8608-e7a6e169921f" providerId="ADAL" clId="{6AB69598-5D08-411C-8767-A8746086D251}" dt="2025-07-12T17:08:58.403" v="9916" actId="1076"/>
          <ac:picMkLst>
            <pc:docMk/>
            <pc:sldMk cId="2922518766" sldId="319"/>
            <ac:picMk id="12" creationId="{DF33D85A-0FAC-D48C-E925-31149E3D9E38}"/>
          </ac:picMkLst>
        </pc:picChg>
        <pc:picChg chg="add mod">
          <ac:chgData name="Giacomo Tambellini" userId="9dd50e64-a10f-4396-8608-e7a6e169921f" providerId="ADAL" clId="{6AB69598-5D08-411C-8767-A8746086D251}" dt="2025-07-12T10:45:54.775" v="7047" actId="14100"/>
          <ac:picMkLst>
            <pc:docMk/>
            <pc:sldMk cId="2922518766" sldId="319"/>
            <ac:picMk id="15" creationId="{90AD940B-C285-CB66-C1FC-4B9FE868C149}"/>
          </ac:picMkLst>
        </pc:picChg>
        <pc:picChg chg="add mod">
          <ac:chgData name="Giacomo Tambellini" userId="9dd50e64-a10f-4396-8608-e7a6e169921f" providerId="ADAL" clId="{6AB69598-5D08-411C-8767-A8746086D251}" dt="2025-07-12T17:09:43.316" v="9922" actId="14100"/>
          <ac:picMkLst>
            <pc:docMk/>
            <pc:sldMk cId="2922518766" sldId="319"/>
            <ac:picMk id="18" creationId="{2563FF48-6E58-C68C-D518-B236EAEC5776}"/>
          </ac:picMkLst>
        </pc:picChg>
        <pc:picChg chg="del topLvl">
          <ac:chgData name="Giacomo Tambellini" userId="9dd50e64-a10f-4396-8608-e7a6e169921f" providerId="ADAL" clId="{6AB69598-5D08-411C-8767-A8746086D251}" dt="2025-07-12T10:44:58.192" v="7041" actId="478"/>
          <ac:picMkLst>
            <pc:docMk/>
            <pc:sldMk cId="2922518766" sldId="319"/>
            <ac:picMk id="21" creationId="{43C7CE11-610F-0A34-F647-705F94E58D09}"/>
          </ac:picMkLst>
        </pc:picChg>
        <pc:picChg chg="del mod topLvl">
          <ac:chgData name="Giacomo Tambellini" userId="9dd50e64-a10f-4396-8608-e7a6e169921f" providerId="ADAL" clId="{6AB69598-5D08-411C-8767-A8746086D251}" dt="2025-07-12T10:48:13.327" v="7053" actId="478"/>
          <ac:picMkLst>
            <pc:docMk/>
            <pc:sldMk cId="2922518766" sldId="319"/>
            <ac:picMk id="23" creationId="{2FD384EF-6723-8335-3637-3712F9BBCE55}"/>
          </ac:picMkLst>
        </pc:picChg>
      </pc:sldChg>
      <pc:sldChg chg="addSp delSp modSp add del mod">
        <pc:chgData name="Giacomo Tambellini" userId="9dd50e64-a10f-4396-8608-e7a6e169921f" providerId="ADAL" clId="{6AB69598-5D08-411C-8767-A8746086D251}" dt="2025-07-12T17:18:11.558" v="10069" actId="47"/>
        <pc:sldMkLst>
          <pc:docMk/>
          <pc:sldMk cId="485087835" sldId="320"/>
        </pc:sldMkLst>
        <pc:spChg chg="mod">
          <ac:chgData name="Giacomo Tambellini" userId="9dd50e64-a10f-4396-8608-e7a6e169921f" providerId="ADAL" clId="{6AB69598-5D08-411C-8767-A8746086D251}" dt="2025-07-12T10:49:29.766" v="7073" actId="1076"/>
          <ac:spMkLst>
            <pc:docMk/>
            <pc:sldMk cId="485087835" sldId="320"/>
            <ac:spMk id="10" creationId="{3B7E119F-A184-8059-DB17-0F690EA9E8F2}"/>
          </ac:spMkLst>
        </pc:spChg>
        <pc:spChg chg="mod">
          <ac:chgData name="Giacomo Tambellini" userId="9dd50e64-a10f-4396-8608-e7a6e169921f" providerId="ADAL" clId="{6AB69598-5D08-411C-8767-A8746086D251}" dt="2025-07-12T10:49:32.387" v="7074" actId="1076"/>
          <ac:spMkLst>
            <pc:docMk/>
            <pc:sldMk cId="485087835" sldId="320"/>
            <ac:spMk id="11" creationId="{769BBFE1-EA3C-6F84-17CD-7275D1087130}"/>
          </ac:spMkLst>
        </pc:spChg>
        <pc:spChg chg="mod">
          <ac:chgData name="Giacomo Tambellini" userId="9dd50e64-a10f-4396-8608-e7a6e169921f" providerId="ADAL" clId="{6AB69598-5D08-411C-8767-A8746086D251}" dt="2025-07-12T10:49:44.818" v="7082" actId="20577"/>
          <ac:spMkLst>
            <pc:docMk/>
            <pc:sldMk cId="485087835" sldId="320"/>
            <ac:spMk id="14" creationId="{E7B02404-4830-0CA7-56F8-F7998D75FF0B}"/>
          </ac:spMkLst>
        </pc:spChg>
        <pc:spChg chg="add mod">
          <ac:chgData name="Giacomo Tambellini" userId="9dd50e64-a10f-4396-8608-e7a6e169921f" providerId="ADAL" clId="{6AB69598-5D08-411C-8767-A8746086D251}" dt="2025-07-12T17:15:13.002" v="10044" actId="20577"/>
          <ac:spMkLst>
            <pc:docMk/>
            <pc:sldMk cId="485087835" sldId="320"/>
            <ac:spMk id="15" creationId="{D3EF2C5A-FAFC-11C2-97E6-037D5C5C0C9E}"/>
          </ac:spMkLst>
        </pc:spChg>
        <pc:spChg chg="add del mod">
          <ac:chgData name="Giacomo Tambellini" userId="9dd50e64-a10f-4396-8608-e7a6e169921f" providerId="ADAL" clId="{6AB69598-5D08-411C-8767-A8746086D251}" dt="2025-07-12T10:57:47.478" v="7085"/>
          <ac:spMkLst>
            <pc:docMk/>
            <pc:sldMk cId="485087835" sldId="320"/>
            <ac:spMk id="18" creationId="{E7A04242-48DA-8F83-0482-B7098CDA95A1}"/>
          </ac:spMkLst>
        </pc:spChg>
        <pc:spChg chg="add del mod">
          <ac:chgData name="Giacomo Tambellini" userId="9dd50e64-a10f-4396-8608-e7a6e169921f" providerId="ADAL" clId="{6AB69598-5D08-411C-8767-A8746086D251}" dt="2025-07-12T11:03:42.642" v="7166"/>
          <ac:spMkLst>
            <pc:docMk/>
            <pc:sldMk cId="485087835" sldId="320"/>
            <ac:spMk id="20" creationId="{E327259A-464C-D89D-E237-CD5E0C6BFBD4}"/>
          </ac:spMkLst>
        </pc:spChg>
        <pc:spChg chg="mod">
          <ac:chgData name="Giacomo Tambellini" userId="9dd50e64-a10f-4396-8608-e7a6e169921f" providerId="ADAL" clId="{6AB69598-5D08-411C-8767-A8746086D251}" dt="2025-07-12T10:48:42.690" v="7060" actId="6549"/>
          <ac:spMkLst>
            <pc:docMk/>
            <pc:sldMk cId="485087835" sldId="320"/>
            <ac:spMk id="25" creationId="{7E8CA428-4F01-A21F-E369-EF27976C6037}"/>
          </ac:spMkLst>
        </pc:spChg>
        <pc:spChg chg="mod">
          <ac:chgData name="Giacomo Tambellini" userId="9dd50e64-a10f-4396-8608-e7a6e169921f" providerId="ADAL" clId="{6AB69598-5D08-411C-8767-A8746086D251}" dt="2025-07-12T10:48:39.763" v="7059" actId="6549"/>
          <ac:spMkLst>
            <pc:docMk/>
            <pc:sldMk cId="485087835" sldId="320"/>
            <ac:spMk id="26" creationId="{9E17263B-E59F-ACAF-9538-A49179464410}"/>
          </ac:spMkLst>
        </pc:spChg>
        <pc:grpChg chg="mod topLvl">
          <ac:chgData name="Giacomo Tambellini" userId="9dd50e64-a10f-4396-8608-e7a6e169921f" providerId="ADAL" clId="{6AB69598-5D08-411C-8767-A8746086D251}" dt="2025-07-12T10:49:25.662" v="7072" actId="164"/>
          <ac:grpSpMkLst>
            <pc:docMk/>
            <pc:sldMk cId="485087835" sldId="320"/>
            <ac:grpSpMk id="3" creationId="{E22FDF51-B762-1E00-5E01-60E353856154}"/>
          </ac:grpSpMkLst>
        </pc:grpChg>
        <pc:grpChg chg="add mod">
          <ac:chgData name="Giacomo Tambellini" userId="9dd50e64-a10f-4396-8608-e7a6e169921f" providerId="ADAL" clId="{6AB69598-5D08-411C-8767-A8746086D251}" dt="2025-07-12T10:59:00.223" v="7090" actId="1076"/>
          <ac:grpSpMkLst>
            <pc:docMk/>
            <pc:sldMk cId="485087835" sldId="320"/>
            <ac:grpSpMk id="13" creationId="{30415655-75C9-5D01-CDD9-77F799340B68}"/>
          </ac:grpSpMkLst>
        </pc:grpChg>
        <pc:grpChg chg="del">
          <ac:chgData name="Giacomo Tambellini" userId="9dd50e64-a10f-4396-8608-e7a6e169921f" providerId="ADAL" clId="{6AB69598-5D08-411C-8767-A8746086D251}" dt="2025-07-12T10:48:46.155" v="7062" actId="478"/>
          <ac:grpSpMkLst>
            <pc:docMk/>
            <pc:sldMk cId="485087835" sldId="320"/>
            <ac:grpSpMk id="17" creationId="{2135EDB1-5117-471A-386B-BB464F546D34}"/>
          </ac:grpSpMkLst>
        </pc:grpChg>
        <pc:grpChg chg="del">
          <ac:chgData name="Giacomo Tambellini" userId="9dd50e64-a10f-4396-8608-e7a6e169921f" providerId="ADAL" clId="{6AB69598-5D08-411C-8767-A8746086D251}" dt="2025-07-12T10:48:44.468" v="7061" actId="478"/>
          <ac:grpSpMkLst>
            <pc:docMk/>
            <pc:sldMk cId="485087835" sldId="320"/>
            <ac:grpSpMk id="22" creationId="{3602A791-E219-CF91-79AA-5B82B97830A7}"/>
          </ac:grpSpMkLst>
        </pc:grpChg>
        <pc:graphicFrameChg chg="add del mod modGraphic">
          <ac:chgData name="Giacomo Tambellini" userId="9dd50e64-a10f-4396-8608-e7a6e169921f" providerId="ADAL" clId="{6AB69598-5D08-411C-8767-A8746086D251}" dt="2025-07-12T10:59:50.231" v="7140" actId="478"/>
          <ac:graphicFrameMkLst>
            <pc:docMk/>
            <pc:sldMk cId="485087835" sldId="320"/>
            <ac:graphicFrameMk id="19" creationId="{A6399E38-4BCD-B95E-704C-1DFFBB6C8707}"/>
          </ac:graphicFrameMkLst>
        </pc:graphicFrameChg>
        <pc:picChg chg="add mod">
          <ac:chgData name="Giacomo Tambellini" userId="9dd50e64-a10f-4396-8608-e7a6e169921f" providerId="ADAL" clId="{6AB69598-5D08-411C-8767-A8746086D251}" dt="2025-07-12T17:09:28.607" v="9921" actId="1076"/>
          <ac:picMkLst>
            <pc:docMk/>
            <pc:sldMk cId="485087835" sldId="320"/>
            <ac:picMk id="4" creationId="{CAFFEB16-57DF-172C-31E7-804290CAD6D1}"/>
          </ac:picMkLst>
        </pc:picChg>
        <pc:picChg chg="add mod">
          <ac:chgData name="Giacomo Tambellini" userId="9dd50e64-a10f-4396-8608-e7a6e169921f" providerId="ADAL" clId="{6AB69598-5D08-411C-8767-A8746086D251}" dt="2025-07-12T10:49:25.662" v="7072" actId="164"/>
          <ac:picMkLst>
            <pc:docMk/>
            <pc:sldMk cId="485087835" sldId="320"/>
            <ac:picMk id="12" creationId="{616A46F0-A221-6791-42DF-340F3DB9233D}"/>
          </ac:picMkLst>
        </pc:picChg>
        <pc:picChg chg="del">
          <ac:chgData name="Giacomo Tambellini" userId="9dd50e64-a10f-4396-8608-e7a6e169921f" providerId="ADAL" clId="{6AB69598-5D08-411C-8767-A8746086D251}" dt="2025-07-12T10:48:38.581" v="7058" actId="478"/>
          <ac:picMkLst>
            <pc:docMk/>
            <pc:sldMk cId="485087835" sldId="320"/>
            <ac:picMk id="15" creationId="{FEDC428E-4289-63AA-5A50-A141E4742F0D}"/>
          </ac:picMkLst>
        </pc:picChg>
        <pc:picChg chg="del topLvl">
          <ac:chgData name="Giacomo Tambellini" userId="9dd50e64-a10f-4396-8608-e7a6e169921f" providerId="ADAL" clId="{6AB69598-5D08-411C-8767-A8746086D251}" dt="2025-07-12T10:48:46.155" v="7062" actId="478"/>
          <ac:picMkLst>
            <pc:docMk/>
            <pc:sldMk cId="485087835" sldId="320"/>
            <ac:picMk id="16" creationId="{FD0D5FF0-E63D-ECD1-6B8D-937B74A8C291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588240515" sldId="320"/>
        </pc:sldMkLst>
      </pc:sldChg>
      <pc:sldChg chg="addSp delSp modSp add del mod">
        <pc:chgData name="Giacomo Tambellini" userId="9dd50e64-a10f-4396-8608-e7a6e169921f" providerId="ADAL" clId="{6AB69598-5D08-411C-8767-A8746086D251}" dt="2025-07-12T17:18:11.699" v="10070" actId="47"/>
        <pc:sldMkLst>
          <pc:docMk/>
          <pc:sldMk cId="2692382901" sldId="321"/>
        </pc:sldMkLst>
        <pc:spChg chg="mod">
          <ac:chgData name="Giacomo Tambellini" userId="9dd50e64-a10f-4396-8608-e7a6e169921f" providerId="ADAL" clId="{6AB69598-5D08-411C-8767-A8746086D251}" dt="2025-07-12T13:25:35.962" v="7193" actId="20577"/>
          <ac:spMkLst>
            <pc:docMk/>
            <pc:sldMk cId="2692382901" sldId="321"/>
            <ac:spMk id="2" creationId="{6EC2F7FC-5E97-EC35-1ED8-4701BD6E45ED}"/>
          </ac:spMkLst>
        </pc:spChg>
        <pc:spChg chg="add del mod">
          <ac:chgData name="Giacomo Tambellini" userId="9dd50e64-a10f-4396-8608-e7a6e169921f" providerId="ADAL" clId="{6AB69598-5D08-411C-8767-A8746086D251}" dt="2025-07-12T14:11:37.403" v="7235" actId="478"/>
          <ac:spMkLst>
            <pc:docMk/>
            <pc:sldMk cId="2692382901" sldId="321"/>
            <ac:spMk id="16" creationId="{55E9ED8C-6C17-2FB9-64E9-949E2E172A1C}"/>
          </ac:spMkLst>
        </pc:spChg>
        <pc:spChg chg="add del mod">
          <ac:chgData name="Giacomo Tambellini" userId="9dd50e64-a10f-4396-8608-e7a6e169921f" providerId="ADAL" clId="{6AB69598-5D08-411C-8767-A8746086D251}" dt="2025-07-12T14:11:35.890" v="7234" actId="478"/>
          <ac:spMkLst>
            <pc:docMk/>
            <pc:sldMk cId="2692382901" sldId="321"/>
            <ac:spMk id="19" creationId="{28AD3526-251F-C6EE-5A6A-1F90F84AD539}"/>
          </ac:spMkLst>
        </pc:spChg>
        <pc:grpChg chg="del">
          <ac:chgData name="Giacomo Tambellini" userId="9dd50e64-a10f-4396-8608-e7a6e169921f" providerId="ADAL" clId="{6AB69598-5D08-411C-8767-A8746086D251}" dt="2025-07-12T13:28:39.966" v="7194" actId="478"/>
          <ac:grpSpMkLst>
            <pc:docMk/>
            <pc:sldMk cId="2692382901" sldId="321"/>
            <ac:grpSpMk id="13" creationId="{D9B12850-FE02-F58D-F091-61E12A34AFCD}"/>
          </ac:grpSpMkLst>
        </pc:grpChg>
        <pc:picChg chg="add del mod">
          <ac:chgData name="Giacomo Tambellini" userId="9dd50e64-a10f-4396-8608-e7a6e169921f" providerId="ADAL" clId="{6AB69598-5D08-411C-8767-A8746086D251}" dt="2025-07-12T13:29:38.593" v="7200" actId="478"/>
          <ac:picMkLst>
            <pc:docMk/>
            <pc:sldMk cId="2692382901" sldId="321"/>
            <ac:picMk id="15" creationId="{D80B50A7-3AC1-867D-02EA-BF95AD4AB32C}"/>
          </ac:picMkLst>
        </pc:picChg>
        <pc:picChg chg="add del mod">
          <ac:chgData name="Giacomo Tambellini" userId="9dd50e64-a10f-4396-8608-e7a6e169921f" providerId="ADAL" clId="{6AB69598-5D08-411C-8767-A8746086D251}" dt="2025-07-12T14:11:33.969" v="7232" actId="478"/>
          <ac:picMkLst>
            <pc:docMk/>
            <pc:sldMk cId="2692382901" sldId="321"/>
            <ac:picMk id="18" creationId="{B73721BB-E99C-9E3D-8338-502AD1176515}"/>
          </ac:picMkLst>
        </pc:picChg>
        <pc:picChg chg="add mod ord">
          <ac:chgData name="Giacomo Tambellini" userId="9dd50e64-a10f-4396-8608-e7a6e169921f" providerId="ADAL" clId="{6AB69598-5D08-411C-8767-A8746086D251}" dt="2025-07-12T14:20:48.020" v="7294" actId="1076"/>
          <ac:picMkLst>
            <pc:docMk/>
            <pc:sldMk cId="2692382901" sldId="321"/>
            <ac:picMk id="21" creationId="{67A270AB-1B12-34FF-57F8-406AB811B2DD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884526924" sldId="321"/>
        </pc:sldMkLst>
      </pc:sldChg>
      <pc:sldChg chg="addSp delSp modSp add del mod">
        <pc:chgData name="Giacomo Tambellini" userId="9dd50e64-a10f-4396-8608-e7a6e169921f" providerId="ADAL" clId="{6AB69598-5D08-411C-8767-A8746086D251}" dt="2025-07-12T17:18:11.847" v="10071" actId="47"/>
        <pc:sldMkLst>
          <pc:docMk/>
          <pc:sldMk cId="2682215262" sldId="322"/>
        </pc:sldMkLst>
        <pc:spChg chg="mod">
          <ac:chgData name="Giacomo Tambellini" userId="9dd50e64-a10f-4396-8608-e7a6e169921f" providerId="ADAL" clId="{6AB69598-5D08-411C-8767-A8746086D251}" dt="2025-07-12T14:21:11.565" v="7326" actId="20577"/>
          <ac:spMkLst>
            <pc:docMk/>
            <pc:sldMk cId="2682215262" sldId="322"/>
            <ac:spMk id="2" creationId="{37B62DFA-D5FD-8A4C-D645-E3ED2E3E11F5}"/>
          </ac:spMkLst>
        </pc:spChg>
        <pc:spChg chg="del mod">
          <ac:chgData name="Giacomo Tambellini" userId="9dd50e64-a10f-4396-8608-e7a6e169921f" providerId="ADAL" clId="{6AB69598-5D08-411C-8767-A8746086D251}" dt="2025-07-12T14:11:56.222" v="7254" actId="478"/>
          <ac:spMkLst>
            <pc:docMk/>
            <pc:sldMk cId="2682215262" sldId="322"/>
            <ac:spMk id="14" creationId="{728284E1-AA5D-230E-1B2B-4EC93A6D7375}"/>
          </ac:spMkLst>
        </pc:spChg>
        <pc:spChg chg="add del mod">
          <ac:chgData name="Giacomo Tambellini" userId="9dd50e64-a10f-4396-8608-e7a6e169921f" providerId="ADAL" clId="{6AB69598-5D08-411C-8767-A8746086D251}" dt="2025-07-12T16:58:27.160" v="9227"/>
          <ac:spMkLst>
            <pc:docMk/>
            <pc:sldMk cId="2682215262" sldId="322"/>
            <ac:spMk id="18" creationId="{02895C2D-27EC-CFEB-8411-4875CE0353AA}"/>
          </ac:spMkLst>
        </pc:spChg>
        <pc:spChg chg="add">
          <ac:chgData name="Giacomo Tambellini" userId="9dd50e64-a10f-4396-8608-e7a6e169921f" providerId="ADAL" clId="{6AB69598-5D08-411C-8767-A8746086D251}" dt="2025-07-12T16:57:44.286" v="9219"/>
          <ac:spMkLst>
            <pc:docMk/>
            <pc:sldMk cId="2682215262" sldId="322"/>
            <ac:spMk id="19" creationId="{6734AAD3-6900-36C4-ED5E-D7BB8A32A4E9}"/>
          </ac:spMkLst>
        </pc:spChg>
        <pc:spChg chg="add">
          <ac:chgData name="Giacomo Tambellini" userId="9dd50e64-a10f-4396-8608-e7a6e169921f" providerId="ADAL" clId="{6AB69598-5D08-411C-8767-A8746086D251}" dt="2025-07-12T16:57:50.074" v="9220"/>
          <ac:spMkLst>
            <pc:docMk/>
            <pc:sldMk cId="2682215262" sldId="322"/>
            <ac:spMk id="20" creationId="{564E8A0B-DAAC-194A-DC33-24585FD366AA}"/>
          </ac:spMkLst>
        </pc:spChg>
        <pc:spChg chg="add mod">
          <ac:chgData name="Giacomo Tambellini" userId="9dd50e64-a10f-4396-8608-e7a6e169921f" providerId="ADAL" clId="{6AB69598-5D08-411C-8767-A8746086D251}" dt="2025-07-12T16:58:26.069" v="9225" actId="113"/>
          <ac:spMkLst>
            <pc:docMk/>
            <pc:sldMk cId="2682215262" sldId="322"/>
            <ac:spMk id="21" creationId="{47A2770B-5663-3F6C-ABEA-F1A42DFD62FF}"/>
          </ac:spMkLst>
        </pc:spChg>
        <pc:grpChg chg="del topLvl">
          <ac:chgData name="Giacomo Tambellini" userId="9dd50e64-a10f-4396-8608-e7a6e169921f" providerId="ADAL" clId="{6AB69598-5D08-411C-8767-A8746086D251}" dt="2025-07-12T14:11:58.745" v="7255" actId="478"/>
          <ac:grpSpMkLst>
            <pc:docMk/>
            <pc:sldMk cId="2682215262" sldId="322"/>
            <ac:grpSpMk id="3" creationId="{96D7AE8A-1571-142F-0435-90E0358226C0}"/>
          </ac:grpSpMkLst>
        </pc:grpChg>
        <pc:grpChg chg="add del">
          <ac:chgData name="Giacomo Tambellini" userId="9dd50e64-a10f-4396-8608-e7a6e169921f" providerId="ADAL" clId="{6AB69598-5D08-411C-8767-A8746086D251}" dt="2025-07-12T14:11:42.135" v="7238" actId="478"/>
          <ac:grpSpMkLst>
            <pc:docMk/>
            <pc:sldMk cId="2682215262" sldId="322"/>
            <ac:grpSpMk id="13" creationId="{049DF930-91D6-F1DA-CF8F-ED6EB9906449}"/>
          </ac:grpSpMkLst>
        </pc:grpChg>
        <pc:picChg chg="del topLvl">
          <ac:chgData name="Giacomo Tambellini" userId="9dd50e64-a10f-4396-8608-e7a6e169921f" providerId="ADAL" clId="{6AB69598-5D08-411C-8767-A8746086D251}" dt="2025-07-12T14:11:42.135" v="7238" actId="478"/>
          <ac:picMkLst>
            <pc:docMk/>
            <pc:sldMk cId="2682215262" sldId="322"/>
            <ac:picMk id="12" creationId="{521D2324-EFE6-575C-6DD6-03301D65654E}"/>
          </ac:picMkLst>
        </pc:picChg>
        <pc:picChg chg="add del mod">
          <ac:chgData name="Giacomo Tambellini" userId="9dd50e64-a10f-4396-8608-e7a6e169921f" providerId="ADAL" clId="{6AB69598-5D08-411C-8767-A8746086D251}" dt="2025-07-12T14:12:33.165" v="7259" actId="478"/>
          <ac:picMkLst>
            <pc:docMk/>
            <pc:sldMk cId="2682215262" sldId="322"/>
            <ac:picMk id="15" creationId="{E63F4F0F-4642-9E54-6C70-46121C78265C}"/>
          </ac:picMkLst>
        </pc:picChg>
        <pc:picChg chg="add mod">
          <ac:chgData name="Giacomo Tambellini" userId="9dd50e64-a10f-4396-8608-e7a6e169921f" providerId="ADAL" clId="{6AB69598-5D08-411C-8767-A8746086D251}" dt="2025-07-12T14:13:34.511" v="7262" actId="27614"/>
          <ac:picMkLst>
            <pc:docMk/>
            <pc:sldMk cId="2682215262" sldId="322"/>
            <ac:picMk id="17" creationId="{63B0F5D0-837A-3833-F1F2-749DD1AAEFBB}"/>
          </ac:picMkLst>
        </pc:picChg>
      </pc:sldChg>
      <pc:sldChg chg="addSp delSp modSp add del mod">
        <pc:chgData name="Giacomo Tambellini" userId="9dd50e64-a10f-4396-8608-e7a6e169921f" providerId="ADAL" clId="{6AB69598-5D08-411C-8767-A8746086D251}" dt="2025-07-12T17:18:11.994" v="10072" actId="47"/>
        <pc:sldMkLst>
          <pc:docMk/>
          <pc:sldMk cId="1065487237" sldId="323"/>
        </pc:sldMkLst>
        <pc:spChg chg="mod ord">
          <ac:chgData name="Giacomo Tambellini" userId="9dd50e64-a10f-4396-8608-e7a6e169921f" providerId="ADAL" clId="{6AB69598-5D08-411C-8767-A8746086D251}" dt="2025-07-12T14:21:51.627" v="7412" actId="20577"/>
          <ac:spMkLst>
            <pc:docMk/>
            <pc:sldMk cId="1065487237" sldId="323"/>
            <ac:spMk id="2" creationId="{ABF82F2B-F621-6586-78A8-4E19913F0FF5}"/>
          </ac:spMkLst>
        </pc:spChg>
        <pc:picChg chg="add mod ord">
          <ac:chgData name="Giacomo Tambellini" userId="9dd50e64-a10f-4396-8608-e7a6e169921f" providerId="ADAL" clId="{6AB69598-5D08-411C-8767-A8746086D251}" dt="2025-07-12T14:20:55.935" v="7295" actId="14100"/>
          <ac:picMkLst>
            <pc:docMk/>
            <pc:sldMk cId="1065487237" sldId="323"/>
            <ac:picMk id="4" creationId="{72F679D9-4BEF-5EBA-3E6B-FBF1D99C02CA}"/>
          </ac:picMkLst>
        </pc:picChg>
        <pc:picChg chg="del">
          <ac:chgData name="Giacomo Tambellini" userId="9dd50e64-a10f-4396-8608-e7a6e169921f" providerId="ADAL" clId="{6AB69598-5D08-411C-8767-A8746086D251}" dt="2025-07-12T14:13:54.344" v="7265" actId="478"/>
          <ac:picMkLst>
            <pc:docMk/>
            <pc:sldMk cId="1065487237" sldId="323"/>
            <ac:picMk id="17" creationId="{DF8787B5-8C4C-DD5E-ADAE-ECF503946856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4179597121" sldId="323"/>
        </pc:sldMkLst>
      </pc:sldChg>
      <pc:sldChg chg="addSp delSp modSp add del mod">
        <pc:chgData name="Giacomo Tambellini" userId="9dd50e64-a10f-4396-8608-e7a6e169921f" providerId="ADAL" clId="{6AB69598-5D08-411C-8767-A8746086D251}" dt="2025-07-12T17:18:12.133" v="10073" actId="47"/>
        <pc:sldMkLst>
          <pc:docMk/>
          <pc:sldMk cId="981970103" sldId="324"/>
        </pc:sldMkLst>
        <pc:spChg chg="mod">
          <ac:chgData name="Giacomo Tambellini" userId="9dd50e64-a10f-4396-8608-e7a6e169921f" providerId="ADAL" clId="{6AB69598-5D08-411C-8767-A8746086D251}" dt="2025-07-12T14:21:40.733" v="7381" actId="20577"/>
          <ac:spMkLst>
            <pc:docMk/>
            <pc:sldMk cId="981970103" sldId="324"/>
            <ac:spMk id="2" creationId="{AA8CD9C9-EA74-CF91-586B-5603201E3B21}"/>
          </ac:spMkLst>
        </pc:spChg>
        <pc:spChg chg="add mod">
          <ac:chgData name="Giacomo Tambellini" userId="9dd50e64-a10f-4396-8608-e7a6e169921f" providerId="ADAL" clId="{6AB69598-5D08-411C-8767-A8746086D251}" dt="2025-07-12T17:06:00.149" v="9912" actId="113"/>
          <ac:spMkLst>
            <pc:docMk/>
            <pc:sldMk cId="981970103" sldId="324"/>
            <ac:spMk id="5" creationId="{5ADDEDBA-9809-5ADE-455F-6EA8484B5D01}"/>
          </ac:spMkLst>
        </pc:spChg>
        <pc:picChg chg="add mod">
          <ac:chgData name="Giacomo Tambellini" userId="9dd50e64-a10f-4396-8608-e7a6e169921f" providerId="ADAL" clId="{6AB69598-5D08-411C-8767-A8746086D251}" dt="2025-07-12T14:15:39.274" v="7286" actId="27614"/>
          <ac:picMkLst>
            <pc:docMk/>
            <pc:sldMk cId="981970103" sldId="324"/>
            <ac:picMk id="4" creationId="{0A21CA98-CE62-2593-272F-D6D18D7B60CE}"/>
          </ac:picMkLst>
        </pc:picChg>
        <pc:picChg chg="del">
          <ac:chgData name="Giacomo Tambellini" userId="9dd50e64-a10f-4396-8608-e7a6e169921f" providerId="ADAL" clId="{6AB69598-5D08-411C-8767-A8746086D251}" dt="2025-07-12T14:15:32.531" v="7283" actId="478"/>
          <ac:picMkLst>
            <pc:docMk/>
            <pc:sldMk cId="981970103" sldId="324"/>
            <ac:picMk id="17" creationId="{DD65A2CC-0EAF-C6EA-EB66-96C15BA4F5C3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689863714" sldId="324"/>
        </pc:sldMkLst>
      </pc:sldChg>
      <pc:sldChg chg="addSp delSp modSp add del mod">
        <pc:chgData name="Giacomo Tambellini" userId="9dd50e64-a10f-4396-8608-e7a6e169921f" providerId="ADAL" clId="{6AB69598-5D08-411C-8767-A8746086D251}" dt="2025-07-12T17:18:10.248" v="10059" actId="47"/>
        <pc:sldMkLst>
          <pc:docMk/>
          <pc:sldMk cId="3460531540" sldId="325"/>
        </pc:sldMkLst>
        <pc:spChg chg="mod">
          <ac:chgData name="Giacomo Tambellini" userId="9dd50e64-a10f-4396-8608-e7a6e169921f" providerId="ADAL" clId="{6AB69598-5D08-411C-8767-A8746086D251}" dt="2025-07-12T15:40:04.143" v="8357" actId="1076"/>
          <ac:spMkLst>
            <pc:docMk/>
            <pc:sldMk cId="3460531540" sldId="325"/>
            <ac:spMk id="2" creationId="{615D5E9C-0D4C-C434-A7E8-405A314ED737}"/>
          </ac:spMkLst>
        </pc:spChg>
        <pc:spChg chg="add mod">
          <ac:chgData name="Giacomo Tambellini" userId="9dd50e64-a10f-4396-8608-e7a6e169921f" providerId="ADAL" clId="{6AB69598-5D08-411C-8767-A8746086D251}" dt="2025-07-12T15:29:45.025" v="8008" actId="1076"/>
          <ac:spMkLst>
            <pc:docMk/>
            <pc:sldMk cId="3460531540" sldId="325"/>
            <ac:spMk id="11" creationId="{C22CA051-5570-EC6E-442D-B40E49925F5E}"/>
          </ac:spMkLst>
        </pc:spChg>
        <pc:spChg chg="del mod">
          <ac:chgData name="Giacomo Tambellini" userId="9dd50e64-a10f-4396-8608-e7a6e169921f" providerId="ADAL" clId="{6AB69598-5D08-411C-8767-A8746086D251}" dt="2025-07-12T15:18:37.831" v="7870" actId="478"/>
          <ac:spMkLst>
            <pc:docMk/>
            <pc:sldMk cId="3460531540" sldId="325"/>
            <ac:spMk id="13" creationId="{957206E6-7B84-55E0-57A0-0604C5F169DC}"/>
          </ac:spMkLst>
        </pc:spChg>
        <pc:spChg chg="add mod">
          <ac:chgData name="Giacomo Tambellini" userId="9dd50e64-a10f-4396-8608-e7a6e169921f" providerId="ADAL" clId="{6AB69598-5D08-411C-8767-A8746086D251}" dt="2025-07-12T15:32:08.936" v="8051" actId="1076"/>
          <ac:spMkLst>
            <pc:docMk/>
            <pc:sldMk cId="3460531540" sldId="325"/>
            <ac:spMk id="15" creationId="{956D0EF3-67A5-D3D7-580E-0F41399BFDB9}"/>
          </ac:spMkLst>
        </pc:spChg>
        <pc:spChg chg="del">
          <ac:chgData name="Giacomo Tambellini" userId="9dd50e64-a10f-4396-8608-e7a6e169921f" providerId="ADAL" clId="{6AB69598-5D08-411C-8767-A8746086D251}" dt="2025-07-12T15:18:33.287" v="7866" actId="478"/>
          <ac:spMkLst>
            <pc:docMk/>
            <pc:sldMk cId="3460531540" sldId="325"/>
            <ac:spMk id="24" creationId="{CDA6946C-32BE-BBFE-F137-734F3127A477}"/>
          </ac:spMkLst>
        </pc:spChg>
        <pc:spChg chg="add mod">
          <ac:chgData name="Giacomo Tambellini" userId="9dd50e64-a10f-4396-8608-e7a6e169921f" providerId="ADAL" clId="{6AB69598-5D08-411C-8767-A8746086D251}" dt="2025-07-12T15:34:18.140" v="8100" actId="20577"/>
          <ac:spMkLst>
            <pc:docMk/>
            <pc:sldMk cId="3460531540" sldId="325"/>
            <ac:spMk id="27" creationId="{0A8DF514-42C3-7C5A-D976-A525BBED752B}"/>
          </ac:spMkLst>
        </pc:spChg>
        <pc:spChg chg="del">
          <ac:chgData name="Giacomo Tambellini" userId="9dd50e64-a10f-4396-8608-e7a6e169921f" providerId="ADAL" clId="{6AB69598-5D08-411C-8767-A8746086D251}" dt="2025-07-12T15:18:36.556" v="7869" actId="478"/>
          <ac:spMkLst>
            <pc:docMk/>
            <pc:sldMk cId="3460531540" sldId="325"/>
            <ac:spMk id="29" creationId="{D021C944-CBA7-F82A-7BD1-1DA1BF95E5CA}"/>
          </ac:spMkLst>
        </pc:spChg>
        <pc:spChg chg="add mod">
          <ac:chgData name="Giacomo Tambellini" userId="9dd50e64-a10f-4396-8608-e7a6e169921f" providerId="ADAL" clId="{6AB69598-5D08-411C-8767-A8746086D251}" dt="2025-07-12T16:10:31.215" v="8379" actId="1076"/>
          <ac:spMkLst>
            <pc:docMk/>
            <pc:sldMk cId="3460531540" sldId="325"/>
            <ac:spMk id="31" creationId="{06C0C666-0DC6-8F5A-4859-E7BD644E14DF}"/>
          </ac:spMkLst>
        </pc:spChg>
        <pc:spChg chg="add mod">
          <ac:chgData name="Giacomo Tambellini" userId="9dd50e64-a10f-4396-8608-e7a6e169921f" providerId="ADAL" clId="{6AB69598-5D08-411C-8767-A8746086D251}" dt="2025-07-12T16:10:44.297" v="8382" actId="1076"/>
          <ac:spMkLst>
            <pc:docMk/>
            <pc:sldMk cId="3460531540" sldId="325"/>
            <ac:spMk id="34" creationId="{0242A43D-5032-76C7-7066-8594838897AD}"/>
          </ac:spMkLst>
        </pc:spChg>
        <pc:spChg chg="add mod">
          <ac:chgData name="Giacomo Tambellini" userId="9dd50e64-a10f-4396-8608-e7a6e169921f" providerId="ADAL" clId="{6AB69598-5D08-411C-8767-A8746086D251}" dt="2025-07-12T16:10:48.890" v="8383" actId="1076"/>
          <ac:spMkLst>
            <pc:docMk/>
            <pc:sldMk cId="3460531540" sldId="325"/>
            <ac:spMk id="35" creationId="{8C8194EB-3A6C-8440-01C3-6BE12EFD2864}"/>
          </ac:spMkLst>
        </pc:spChg>
        <pc:spChg chg="add mod">
          <ac:chgData name="Giacomo Tambellini" userId="9dd50e64-a10f-4396-8608-e7a6e169921f" providerId="ADAL" clId="{6AB69598-5D08-411C-8767-A8746086D251}" dt="2025-07-12T16:10:52.755" v="8384" actId="1076"/>
          <ac:spMkLst>
            <pc:docMk/>
            <pc:sldMk cId="3460531540" sldId="325"/>
            <ac:spMk id="36" creationId="{8B78AD98-5D40-6C8E-05FC-1FEC06128204}"/>
          </ac:spMkLst>
        </pc:spChg>
        <pc:spChg chg="add del mod">
          <ac:chgData name="Giacomo Tambellini" userId="9dd50e64-a10f-4396-8608-e7a6e169921f" providerId="ADAL" clId="{6AB69598-5D08-411C-8767-A8746086D251}" dt="2025-07-12T16:12:09.250" v="8484" actId="478"/>
          <ac:spMkLst>
            <pc:docMk/>
            <pc:sldMk cId="3460531540" sldId="325"/>
            <ac:spMk id="37" creationId="{DD97C56C-EDC9-530E-D6E5-F9F6157B7042}"/>
          </ac:spMkLst>
        </pc:spChg>
        <pc:grpChg chg="del">
          <ac:chgData name="Giacomo Tambellini" userId="9dd50e64-a10f-4396-8608-e7a6e169921f" providerId="ADAL" clId="{6AB69598-5D08-411C-8767-A8746086D251}" dt="2025-07-12T15:18:32.435" v="7865" actId="478"/>
          <ac:grpSpMkLst>
            <pc:docMk/>
            <pc:sldMk cId="3460531540" sldId="325"/>
            <ac:grpSpMk id="22" creationId="{EC6AF850-8315-B406-B4E3-1819CAEA0C73}"/>
          </ac:grpSpMkLst>
        </pc:grpChg>
        <pc:picChg chg="add mod">
          <ac:chgData name="Giacomo Tambellini" userId="9dd50e64-a10f-4396-8608-e7a6e169921f" providerId="ADAL" clId="{6AB69598-5D08-411C-8767-A8746086D251}" dt="2025-07-12T15:23:59.916" v="7872" actId="1076"/>
          <ac:picMkLst>
            <pc:docMk/>
            <pc:sldMk cId="3460531540" sldId="325"/>
            <ac:picMk id="4" creationId="{606A51C6-3238-8B7D-932E-5CB76DEE9990}"/>
          </ac:picMkLst>
        </pc:picChg>
        <pc:picChg chg="add mod">
          <ac:chgData name="Giacomo Tambellini" userId="9dd50e64-a10f-4396-8608-e7a6e169921f" providerId="ADAL" clId="{6AB69598-5D08-411C-8767-A8746086D251}" dt="2025-07-12T15:25:06.171" v="7913" actId="1076"/>
          <ac:picMkLst>
            <pc:docMk/>
            <pc:sldMk cId="3460531540" sldId="325"/>
            <ac:picMk id="9" creationId="{0017D550-E7B0-7BC7-D4FF-7B988665EC66}"/>
          </ac:picMkLst>
        </pc:picChg>
        <pc:picChg chg="add mod">
          <ac:chgData name="Giacomo Tambellini" userId="9dd50e64-a10f-4396-8608-e7a6e169921f" providerId="ADAL" clId="{6AB69598-5D08-411C-8767-A8746086D251}" dt="2025-07-12T15:32:04.998" v="8050" actId="1076"/>
          <ac:picMkLst>
            <pc:docMk/>
            <pc:sldMk cId="3460531540" sldId="325"/>
            <ac:picMk id="14" creationId="{0C0B3F38-191C-4FC2-E48B-ABF39631EAA6}"/>
          </ac:picMkLst>
        </pc:picChg>
        <pc:picChg chg="add mod">
          <ac:chgData name="Giacomo Tambellini" userId="9dd50e64-a10f-4396-8608-e7a6e169921f" providerId="ADAL" clId="{6AB69598-5D08-411C-8767-A8746086D251}" dt="2025-07-12T15:35:34.002" v="8106" actId="1076"/>
          <ac:picMkLst>
            <pc:docMk/>
            <pc:sldMk cId="3460531540" sldId="325"/>
            <ac:picMk id="25" creationId="{4ACFF4E5-AB99-BF1B-F7F7-6519518856AE}"/>
          </ac:picMkLst>
        </pc:picChg>
        <pc:picChg chg="del">
          <ac:chgData name="Giacomo Tambellini" userId="9dd50e64-a10f-4396-8608-e7a6e169921f" providerId="ADAL" clId="{6AB69598-5D08-411C-8767-A8746086D251}" dt="2025-07-12T15:18:34.391" v="7867" actId="478"/>
          <ac:picMkLst>
            <pc:docMk/>
            <pc:sldMk cId="3460531540" sldId="325"/>
            <ac:picMk id="26" creationId="{74BA6F11-A395-3528-0877-EC00EBB3620A}"/>
          </ac:picMkLst>
        </pc:picChg>
        <pc:picChg chg="add mod">
          <ac:chgData name="Giacomo Tambellini" userId="9dd50e64-a10f-4396-8608-e7a6e169921f" providerId="ADAL" clId="{6AB69598-5D08-411C-8767-A8746086D251}" dt="2025-07-12T16:10:33.921" v="8380" actId="1076"/>
          <ac:picMkLst>
            <pc:docMk/>
            <pc:sldMk cId="3460531540" sldId="325"/>
            <ac:picMk id="30" creationId="{C6BF1D58-CC5D-3F75-0FAE-EC80C70676B3}"/>
          </ac:picMkLst>
        </pc:picChg>
        <pc:picChg chg="add mod">
          <ac:chgData name="Giacomo Tambellini" userId="9dd50e64-a10f-4396-8608-e7a6e169921f" providerId="ADAL" clId="{6AB69598-5D08-411C-8767-A8746086D251}" dt="2025-07-12T16:10:41.215" v="8381" actId="1076"/>
          <ac:picMkLst>
            <pc:docMk/>
            <pc:sldMk cId="3460531540" sldId="325"/>
            <ac:picMk id="33" creationId="{27F503DF-7216-80AE-4702-622157BE0B9C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66669811" sldId="326"/>
        </pc:sldMkLst>
      </pc:sldChg>
      <pc:sldChg chg="addSp delSp modSp add del mod">
        <pc:chgData name="Giacomo Tambellini" userId="9dd50e64-a10f-4396-8608-e7a6e169921f" providerId="ADAL" clId="{6AB69598-5D08-411C-8767-A8746086D251}" dt="2025-07-12T17:18:10.371" v="10060" actId="47"/>
        <pc:sldMkLst>
          <pc:docMk/>
          <pc:sldMk cId="3020808795" sldId="326"/>
        </pc:sldMkLst>
        <pc:spChg chg="mod">
          <ac:chgData name="Giacomo Tambellini" userId="9dd50e64-a10f-4396-8608-e7a6e169921f" providerId="ADAL" clId="{6AB69598-5D08-411C-8767-A8746086D251}" dt="2025-07-12T15:39:55.416" v="8356" actId="1076"/>
          <ac:spMkLst>
            <pc:docMk/>
            <pc:sldMk cId="3020808795" sldId="326"/>
            <ac:spMk id="2" creationId="{6D866CA1-D120-4AB8-9DFD-04C2BE23483C}"/>
          </ac:spMkLst>
        </pc:spChg>
        <pc:spChg chg="del">
          <ac:chgData name="Giacomo Tambellini" userId="9dd50e64-a10f-4396-8608-e7a6e169921f" providerId="ADAL" clId="{6AB69598-5D08-411C-8767-A8746086D251}" dt="2025-07-12T15:40:30.405" v="8362" actId="478"/>
          <ac:spMkLst>
            <pc:docMk/>
            <pc:sldMk cId="3020808795" sldId="326"/>
            <ac:spMk id="11" creationId="{9EDBA1DF-EDEB-5BFB-93F1-BB623B4A6A6D}"/>
          </ac:spMkLst>
        </pc:spChg>
        <pc:spChg chg="del">
          <ac:chgData name="Giacomo Tambellini" userId="9dd50e64-a10f-4396-8608-e7a6e169921f" providerId="ADAL" clId="{6AB69598-5D08-411C-8767-A8746086D251}" dt="2025-07-12T15:40:27.484" v="8361" actId="478"/>
          <ac:spMkLst>
            <pc:docMk/>
            <pc:sldMk cId="3020808795" sldId="326"/>
            <ac:spMk id="15" creationId="{E580618A-AE5D-A9CE-A4D4-74FB55F44E6C}"/>
          </ac:spMkLst>
        </pc:spChg>
        <pc:spChg chg="add mod">
          <ac:chgData name="Giacomo Tambellini" userId="9dd50e64-a10f-4396-8608-e7a6e169921f" providerId="ADAL" clId="{6AB69598-5D08-411C-8767-A8746086D251}" dt="2025-07-12T16:51:48.753" v="8556" actId="20577"/>
          <ac:spMkLst>
            <pc:docMk/>
            <pc:sldMk cId="3020808795" sldId="326"/>
            <ac:spMk id="23" creationId="{879B1365-DCA7-88C0-3BCA-B0F8AFEBC1A8}"/>
          </ac:spMkLst>
        </pc:spChg>
        <pc:spChg chg="add mod">
          <ac:chgData name="Giacomo Tambellini" userId="9dd50e64-a10f-4396-8608-e7a6e169921f" providerId="ADAL" clId="{6AB69598-5D08-411C-8767-A8746086D251}" dt="2025-07-12T16:52:21.735" v="8612" actId="20577"/>
          <ac:spMkLst>
            <pc:docMk/>
            <pc:sldMk cId="3020808795" sldId="326"/>
            <ac:spMk id="24" creationId="{DBEDBF31-D0DD-FB5E-491A-1B73F00D5549}"/>
          </ac:spMkLst>
        </pc:spChg>
        <pc:spChg chg="add mod">
          <ac:chgData name="Giacomo Tambellini" userId="9dd50e64-a10f-4396-8608-e7a6e169921f" providerId="ADAL" clId="{6AB69598-5D08-411C-8767-A8746086D251}" dt="2025-07-12T16:53:01.501" v="8641" actId="20577"/>
          <ac:spMkLst>
            <pc:docMk/>
            <pc:sldMk cId="3020808795" sldId="326"/>
            <ac:spMk id="25" creationId="{2D471F20-E4CA-7617-9A29-83D74C2CEADF}"/>
          </ac:spMkLst>
        </pc:spChg>
        <pc:spChg chg="add mod">
          <ac:chgData name="Giacomo Tambellini" userId="9dd50e64-a10f-4396-8608-e7a6e169921f" providerId="ADAL" clId="{6AB69598-5D08-411C-8767-A8746086D251}" dt="2025-07-12T16:53:35.996" v="8677" actId="20577"/>
          <ac:spMkLst>
            <pc:docMk/>
            <pc:sldMk cId="3020808795" sldId="326"/>
            <ac:spMk id="26" creationId="{7DB856F8-AEF2-1014-FCD4-EF73D26E954B}"/>
          </ac:spMkLst>
        </pc:spChg>
        <pc:picChg chg="del">
          <ac:chgData name="Giacomo Tambellini" userId="9dd50e64-a10f-4396-8608-e7a6e169921f" providerId="ADAL" clId="{6AB69598-5D08-411C-8767-A8746086D251}" dt="2025-07-12T15:40:21.321" v="8359" actId="478"/>
          <ac:picMkLst>
            <pc:docMk/>
            <pc:sldMk cId="3020808795" sldId="326"/>
            <ac:picMk id="4" creationId="{B69C6AF1-57A8-CDCF-7DF2-CF1CAADDEFDD}"/>
          </ac:picMkLst>
        </pc:picChg>
        <pc:picChg chg="add del mod">
          <ac:chgData name="Giacomo Tambellini" userId="9dd50e64-a10f-4396-8608-e7a6e169921f" providerId="ADAL" clId="{6AB69598-5D08-411C-8767-A8746086D251}" dt="2025-07-12T16:45:39.693" v="8489" actId="478"/>
          <ac:picMkLst>
            <pc:docMk/>
            <pc:sldMk cId="3020808795" sldId="326"/>
            <ac:picMk id="5" creationId="{60C946C8-2647-7143-BF92-025B032FCD9E}"/>
          </ac:picMkLst>
        </pc:picChg>
        <pc:picChg chg="del">
          <ac:chgData name="Giacomo Tambellini" userId="9dd50e64-a10f-4396-8608-e7a6e169921f" providerId="ADAL" clId="{6AB69598-5D08-411C-8767-A8746086D251}" dt="2025-07-12T15:40:19.386" v="8358" actId="478"/>
          <ac:picMkLst>
            <pc:docMk/>
            <pc:sldMk cId="3020808795" sldId="326"/>
            <ac:picMk id="9" creationId="{13C2AFF4-355D-3A83-6CF9-8A1224077A4C}"/>
          </ac:picMkLst>
        </pc:picChg>
        <pc:picChg chg="add del mod">
          <ac:chgData name="Giacomo Tambellini" userId="9dd50e64-a10f-4396-8608-e7a6e169921f" providerId="ADAL" clId="{6AB69598-5D08-411C-8767-A8746086D251}" dt="2025-07-12T16:45:44.138" v="8492" actId="478"/>
          <ac:picMkLst>
            <pc:docMk/>
            <pc:sldMk cId="3020808795" sldId="326"/>
            <ac:picMk id="12" creationId="{1F996449-0C66-1CD7-8344-CBBA8920F5D4}"/>
          </ac:picMkLst>
        </pc:picChg>
        <pc:picChg chg="del">
          <ac:chgData name="Giacomo Tambellini" userId="9dd50e64-a10f-4396-8608-e7a6e169921f" providerId="ADAL" clId="{6AB69598-5D08-411C-8767-A8746086D251}" dt="2025-07-12T15:40:23.345" v="8360" actId="478"/>
          <ac:picMkLst>
            <pc:docMk/>
            <pc:sldMk cId="3020808795" sldId="326"/>
            <ac:picMk id="14" creationId="{40C5EA38-E6BE-6382-8143-941E94D94938}"/>
          </ac:picMkLst>
        </pc:picChg>
        <pc:picChg chg="add mod">
          <ac:chgData name="Giacomo Tambellini" userId="9dd50e64-a10f-4396-8608-e7a6e169921f" providerId="ADAL" clId="{6AB69598-5D08-411C-8767-A8746086D251}" dt="2025-07-12T16:52:36.396" v="8615" actId="1076"/>
          <ac:picMkLst>
            <pc:docMk/>
            <pc:sldMk cId="3020808795" sldId="326"/>
            <ac:picMk id="16" creationId="{4C27945F-28A9-95CA-2255-465D578C6CF0}"/>
          </ac:picMkLst>
        </pc:picChg>
        <pc:picChg chg="add mod">
          <ac:chgData name="Giacomo Tambellini" userId="9dd50e64-a10f-4396-8608-e7a6e169921f" providerId="ADAL" clId="{6AB69598-5D08-411C-8767-A8746086D251}" dt="2025-07-12T16:52:50.728" v="8618" actId="1076"/>
          <ac:picMkLst>
            <pc:docMk/>
            <pc:sldMk cId="3020808795" sldId="326"/>
            <ac:picMk id="18" creationId="{C4CB6969-9AB6-3B10-C511-27CD1FAB2922}"/>
          </ac:picMkLst>
        </pc:picChg>
        <pc:picChg chg="add mod">
          <ac:chgData name="Giacomo Tambellini" userId="9dd50e64-a10f-4396-8608-e7a6e169921f" providerId="ADAL" clId="{6AB69598-5D08-411C-8767-A8746086D251}" dt="2025-07-12T16:53:13.024" v="8645" actId="1076"/>
          <ac:picMkLst>
            <pc:docMk/>
            <pc:sldMk cId="3020808795" sldId="326"/>
            <ac:picMk id="20" creationId="{D6B4F9A0-E527-833A-5E4F-C4CD1DF82EDE}"/>
          </ac:picMkLst>
        </pc:picChg>
        <pc:picChg chg="add mod">
          <ac:chgData name="Giacomo Tambellini" userId="9dd50e64-a10f-4396-8608-e7a6e169921f" providerId="ADAL" clId="{6AB69598-5D08-411C-8767-A8746086D251}" dt="2025-07-12T16:53:05.088" v="8642" actId="1076"/>
          <ac:picMkLst>
            <pc:docMk/>
            <pc:sldMk cId="3020808795" sldId="326"/>
            <ac:picMk id="22" creationId="{3E6FF8ED-8C3D-65D1-0F6E-B0D0E76AA420}"/>
          </ac:picMkLst>
        </pc:picChg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237783509" sldId="330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058001992" sldId="332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344411430" sldId="334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880711154" sldId="335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176148963" sldId="336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4189222814" sldId="337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617954943" sldId="339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854182714" sldId="340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065534435" sldId="341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417218984" sldId="342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27707953" sldId="343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2681697303" sldId="344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692026206" sldId="347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118626339" sldId="349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173368560" sldId="350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719907161" sldId="351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756360474" sldId="352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077282467" sldId="353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661550281" sldId="354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736226614" sldId="355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1005424382" sldId="356"/>
        </pc:sldMkLst>
      </pc:sldChg>
      <pc:sldChg chg="add del">
        <pc:chgData name="Giacomo Tambellini" userId="9dd50e64-a10f-4396-8608-e7a6e169921f" providerId="ADAL" clId="{6AB69598-5D08-411C-8767-A8746086D251}" dt="2025-07-12T17:18:37.727" v="10075"/>
        <pc:sldMkLst>
          <pc:docMk/>
          <pc:sldMk cId="3266012434" sldId="357"/>
        </pc:sldMkLst>
      </pc:sldChg>
    </pc:docChg>
  </pc:docChgLst>
  <pc:docChgLst>
    <pc:chgData name="Giacomo Tambellini" userId="S::g.tambellini4@studenti.unipi.it::9dd50e64-a10f-4396-8608-e7a6e169921f" providerId="AD" clId="Web-{70534D52-B86F-45D8-8C11-D015F5405878}"/>
    <pc:docChg chg="modSld">
      <pc:chgData name="Giacomo Tambellini" userId="S::g.tambellini4@studenti.unipi.it::9dd50e64-a10f-4396-8608-e7a6e169921f" providerId="AD" clId="Web-{70534D52-B86F-45D8-8C11-D015F5405878}" dt="2025-07-12T17:30:07.128" v="1"/>
      <pc:docMkLst>
        <pc:docMk/>
      </pc:docMkLst>
      <pc:sldChg chg="mod modShow">
        <pc:chgData name="Giacomo Tambellini" userId="S::g.tambellini4@studenti.unipi.it::9dd50e64-a10f-4396-8608-e7a6e169921f" providerId="AD" clId="Web-{70534D52-B86F-45D8-8C11-D015F5405878}" dt="2025-07-12T17:30:07.128" v="1"/>
        <pc:sldMkLst>
          <pc:docMk/>
          <pc:sldMk cId="3984749300" sldId="257"/>
        </pc:sldMkLst>
      </pc:sldChg>
    </pc:docChg>
  </pc:docChgLst>
  <pc:docChgLst>
    <pc:chgData name="Anna Coscetti" userId="257ee000-1d8e-4631-896d-06b3e8aea651" providerId="ADAL" clId="{78A17F5B-07B7-443E-8974-2369D2A08498}"/>
    <pc:docChg chg="custSel modSld sldOrd">
      <pc:chgData name="Anna Coscetti" userId="257ee000-1d8e-4631-896d-06b3e8aea651" providerId="ADAL" clId="{78A17F5B-07B7-443E-8974-2369D2A08498}" dt="2025-06-22T18:02:10.874" v="3" actId="478"/>
      <pc:docMkLst>
        <pc:docMk/>
      </pc:docMkLst>
      <pc:sldChg chg="ord">
        <pc:chgData name="Anna Coscetti" userId="257ee000-1d8e-4631-896d-06b3e8aea651" providerId="ADAL" clId="{78A17F5B-07B7-443E-8974-2369D2A08498}" dt="2025-06-22T14:17:27.559" v="1"/>
        <pc:sldMkLst>
          <pc:docMk/>
          <pc:sldMk cId="4156730051" sldId="316"/>
        </pc:sldMkLst>
      </pc:sldChg>
      <pc:sldChg chg="delSp modSp mod">
        <pc:chgData name="Anna Coscetti" userId="257ee000-1d8e-4631-896d-06b3e8aea651" providerId="ADAL" clId="{78A17F5B-07B7-443E-8974-2369D2A08498}" dt="2025-06-22T18:02:10.874" v="3" actId="478"/>
        <pc:sldMkLst>
          <pc:docMk/>
          <pc:sldMk cId="719907161" sldId="351"/>
        </pc:sldMkLst>
      </pc:sldChg>
    </pc:docChg>
  </pc:docChgLst>
  <pc:docChgLst>
    <pc:chgData name="Lorenzo Nelli" userId="S::l.nelli8@studenti.unipi.it::8100c386-ae20-4ae6-bebd-bf44dad1d1f6" providerId="AD" clId="Web-{3FD4D9E0-DAB8-EC96-02B2-0157C2E9554B}"/>
    <pc:docChg chg="modSld">
      <pc:chgData name="Lorenzo Nelli" userId="S::l.nelli8@studenti.unipi.it::8100c386-ae20-4ae6-bebd-bf44dad1d1f6" providerId="AD" clId="Web-{3FD4D9E0-DAB8-EC96-02B2-0157C2E9554B}" dt="2025-06-12T10:53:32.866" v="0" actId="1076"/>
      <pc:docMkLst>
        <pc:docMk/>
      </pc:docMkLst>
      <pc:sldChg chg="modSp">
        <pc:chgData name="Lorenzo Nelli" userId="S::l.nelli8@studenti.unipi.it::8100c386-ae20-4ae6-bebd-bf44dad1d1f6" providerId="AD" clId="Web-{3FD4D9E0-DAB8-EC96-02B2-0157C2E9554B}" dt="2025-06-12T10:53:32.866" v="0" actId="1076"/>
        <pc:sldMkLst>
          <pc:docMk/>
          <pc:sldMk cId="2187677735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0B076-2584-4160-B518-3EC5855D1A3F}" type="datetimeFigureOut">
              <a:rPr lang="it-IT" smtClean="0"/>
              <a:t>12/07/2025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49C16-135A-4F15-B12C-9F484C91CD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22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C822CA-164E-D579-562A-CA5604BCD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61B54E-D2E8-A262-E373-E01AE115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D1F5ED-EC18-DB12-BDE2-3A102963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009A-34A8-41DC-983F-D534E8C3B166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FE3C5F-15C9-78C9-4DA7-933F876A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F72693-070F-5972-3B50-3B6170FC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703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8B8366-7E14-7D1C-D7F7-7FB7C745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26A1BD3-97AA-C8A0-5D63-18C856454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F7271A-DCFF-E93D-E9A3-DDCB1B6B6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1C57-D957-4397-8886-4E8FCE4DE04A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7AD1F2-2742-4769-B736-44BD2215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B550AB-5ADB-9E0A-4471-7D95760E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496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054D2C8-4453-6A2D-F355-57DCED628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3581F83-9C74-83BB-1476-E20F48A4E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12B80E-FAB2-BDFD-F14F-33A20B00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1A7F-88B7-4E9A-A55C-5BE4EAD89438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F58FB6-7FE9-FBB5-9950-6524712E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93E1C6-DF80-E36F-34BB-3FAE8B42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244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75390-1AF7-F0FE-0BB3-D1465F33D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5956BA-D2BB-BC9E-8754-9C5E484C3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085460-FC13-F980-480A-E6588140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D33CE-2E92-4323-989E-3A0D4E765151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582068-58CC-87EB-F233-8A97F1EF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D5DBE6-192B-B6DC-5D9F-1B9EC291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82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38E44-D90D-1C68-F2BA-B870FE66C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F9C018-4C36-C165-2A1E-E3A161985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93940C-B5BE-3E85-DBEB-63793823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B905-54AB-432F-97FE-45A92F3808B0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D445D9-375E-73BC-C1BC-36ACF595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387A93-1C1F-7AD5-C681-8C711987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655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9A5D9D-E793-0717-8460-1DF21DA6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E876D3-1618-88C5-23AC-9EBF2281A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E656D37-7ED7-0D0E-2E3E-043C97BD3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9A7BCC-2830-26F7-CE08-231234C3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E69E4-04F0-4CAE-A220-907E2C2285B3}" type="datetime1">
              <a:rPr lang="it-IT" smtClean="0"/>
              <a:t>12/07/2025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561634-AE32-4759-5FFC-63CDC9341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874E96-40FE-08AE-DC1F-4FE44982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8211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92260C-EE09-8884-41BF-9D9EE282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FB67EE-E37F-0D7C-23A9-DF7CB84E4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070DB5-58D8-695D-676A-C95B43E97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CAB118-FAC1-F748-19D0-E3E99930C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95F2FC-69E6-D95D-4547-891488267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B31EF6-C44E-EBE6-E7CD-CE7BB577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ABF3-7E00-4160-BB64-10AC59D6B56C}" type="datetime1">
              <a:rPr lang="it-IT" smtClean="0"/>
              <a:t>12/07/2025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F2C6F41-FCC7-768E-43EA-5D282C4A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65FD779-2702-1723-1637-70A295C9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75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822476-7A8B-5E9F-EC91-F1C3BE68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AD287E-6CE9-4C1E-B758-7D7FED03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92C73-EF42-436B-B9FB-87CB9DE0D6C4}" type="datetime1">
              <a:rPr lang="it-IT" smtClean="0"/>
              <a:t>12/07/2025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AA4EB9-CE7C-DA2F-A3DB-39B9C6DE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51DA74-DE5F-CBBD-3185-2CD11A6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66A4F2F-C8EB-3C79-E2EA-B9C48C61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7888-64A8-415B-933F-A84CEB72F5E1}" type="datetime1">
              <a:rPr lang="it-IT" smtClean="0"/>
              <a:t>12/07/2025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86B948-9A6F-F18F-8AF2-7E035AE8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36FFFA-E185-853F-EDFA-77B32B71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62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FF9A11-C49A-359E-D4E0-44A36223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FE7936-812B-EADE-8B9E-33173CF86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24CE6B7-9DB2-54A2-C45E-47F0CDD22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0BA0B3-3E3E-73CF-051D-C352EE63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405F7-D83F-4A1B-A7AF-19CBD15C1F40}" type="datetime1">
              <a:rPr lang="it-IT" smtClean="0"/>
              <a:t>12/07/2025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42D024-E646-12BE-0929-897628C2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514D28-70F5-4F3C-27BD-DE7E88B3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45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8FB8F-33DE-261E-711E-BAA4504BF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DA6505-0707-3904-0A1D-3C205C9B7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B38180-CAFC-BBF6-C485-6AD0F718A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DEB1FC-423A-0431-3523-444F26BD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BCE5-7343-4723-B32F-25C1341FF510}" type="datetime1">
              <a:rPr lang="it-IT" smtClean="0"/>
              <a:t>12/07/2025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FFAEE8-C6B8-D401-B17C-F4D8EA08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3ACDDE-FC9F-ED91-3228-CD2D5132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715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928F5A9-BFC1-2B92-9655-9D8A9652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31AA48-9E1B-7B6F-6CA4-028E05C96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90E2E3-723D-3730-1D94-DBDD0A0FB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1FC53D-C02C-4E16-B2FA-38382353C7E7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4022F8-2313-F329-6706-AA415FF85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E7F8E8-0D60-710D-FF05-3532E5A51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352B93-6004-48B7-914A-B25C28ED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84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-159488" y="637666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330" y="6388933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8FB00C-344E-7B91-F3AC-68EC255216EF}"/>
              </a:ext>
            </a:extLst>
          </p:cNvPr>
          <p:cNvSpPr txBox="1"/>
          <p:nvPr/>
        </p:nvSpPr>
        <p:spPr>
          <a:xfrm>
            <a:off x="2143189" y="400381"/>
            <a:ext cx="7905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noProof="0">
                <a:latin typeface="+mj-lt"/>
                <a:cs typeface="Aparajita" panose="020B0502040204020203" pitchFamily="18" charset="0"/>
              </a:rPr>
              <a:t>Sistemi di Guida e Navigazione</a:t>
            </a:r>
            <a:endParaRPr lang="it-IT" sz="2400" noProof="0">
              <a:solidFill>
                <a:schemeClr val="tx1">
                  <a:lumMod val="65000"/>
                  <a:lumOff val="35000"/>
                </a:schemeClr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7C4196C-99E5-D5D3-17D1-12F47A840EA6}"/>
              </a:ext>
            </a:extLst>
          </p:cNvPr>
          <p:cNvSpPr txBox="1"/>
          <p:nvPr/>
        </p:nvSpPr>
        <p:spPr>
          <a:xfrm>
            <a:off x="5175715" y="5264228"/>
            <a:ext cx="18405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noProof="0">
                <a:latin typeface="Aparajita" panose="02020603050405020304" pitchFamily="18" charset="0"/>
                <a:cs typeface="Aparajita" panose="02020603050405020304" pitchFamily="18" charset="0"/>
              </a:rPr>
              <a:t>Author:</a:t>
            </a:r>
          </a:p>
          <a:p>
            <a:pPr algn="ctr"/>
            <a:r>
              <a:rPr lang="it-IT" noProof="0">
                <a:solidFill>
                  <a:schemeClr val="tx1">
                    <a:lumMod val="65000"/>
                    <a:lumOff val="35000"/>
                  </a:schemeClr>
                </a:solidFill>
                <a:cs typeface="Aparajita" panose="02020603050405020304" pitchFamily="18" charset="0"/>
              </a:rPr>
              <a:t>SIMONE CIRELLI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BC6B32-8DA8-9FE7-A1C8-7E270BA620A6}"/>
              </a:ext>
            </a:extLst>
          </p:cNvPr>
          <p:cNvSpPr txBox="1"/>
          <p:nvPr/>
        </p:nvSpPr>
        <p:spPr>
          <a:xfrm>
            <a:off x="5401736" y="1234937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noProof="0">
                <a:solidFill>
                  <a:schemeClr val="tx1">
                    <a:lumMod val="65000"/>
                    <a:lumOff val="35000"/>
                  </a:schemeClr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Course: SGN </a:t>
            </a:r>
          </a:p>
          <a:p>
            <a:pPr algn="ctr"/>
            <a:r>
              <a:rPr lang="it-IT" sz="1800" noProof="0">
                <a:solidFill>
                  <a:schemeClr val="tx1">
                    <a:lumMod val="65000"/>
                    <a:lumOff val="35000"/>
                  </a:schemeClr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A.A. 2024/2025</a:t>
            </a:r>
          </a:p>
          <a:p>
            <a:endParaRPr lang="it-IT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A9EE4-EC68-DE95-4FE7-D36C4998A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89617" l="10000" r="94182">
                        <a14:foregroundMark x1="91182" y1="47923" x2="91182" y2="47923"/>
                        <a14:foregroundMark x1="91273" y1="74281" x2="91273" y2="74281"/>
                        <a14:foregroundMark x1="94182" y1="47764" x2="94182" y2="47764"/>
                        <a14:backgroundMark x1="35273" y1="37061" x2="35273" y2="37061"/>
                      </a14:backgroundRemoval>
                    </a14:imgEffect>
                  </a14:imgLayer>
                </a14:imgProps>
              </a:ext>
            </a:extLst>
          </a:blip>
          <a:srcRect l="7976" t="15551" r="4769" b="17055"/>
          <a:stretch>
            <a:fillRect/>
          </a:stretch>
        </p:blipFill>
        <p:spPr>
          <a:xfrm>
            <a:off x="2646972" y="2167036"/>
            <a:ext cx="6898051" cy="30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33FC4-813C-4FF0-CAEE-69F3011F7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A8F1E318-4F93-332E-87A8-DF72392DC027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48A2D56B-80D5-FABD-5D18-0D3C34186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8C536C4D-BADE-7157-18A0-7DC772BBB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3EE6C3-2F07-2886-DCCC-C9361110F29C}"/>
              </a:ext>
            </a:extLst>
          </p:cNvPr>
          <p:cNvSpPr txBox="1"/>
          <p:nvPr/>
        </p:nvSpPr>
        <p:spPr>
          <a:xfrm>
            <a:off x="76798" y="43702"/>
            <a:ext cx="6473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– accelerazione (NAV frame)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3B710-E51F-3ED0-909E-BCD5BEAB6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985" y="865262"/>
            <a:ext cx="9796029" cy="51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EB215-76C8-C63D-AB1F-07E3FF72C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2183AE12-EF80-2A78-1A01-7621CD5D7215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C0C548AE-63CE-ED10-645C-FF4ADC3D8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8E6DE620-916A-C614-1220-B9DD499AE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7EFDF6-9819-2D35-AF46-1CEE6C5CF3DF}"/>
              </a:ext>
            </a:extLst>
          </p:cNvPr>
          <p:cNvSpPr txBox="1"/>
          <p:nvPr/>
        </p:nvSpPr>
        <p:spPr>
          <a:xfrm>
            <a:off x="76798" y="43702"/>
            <a:ext cx="6601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– accelerazione (Body frame)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4E08A-0874-E759-8A25-CDA5D5E6A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50" y="683794"/>
            <a:ext cx="9903099" cy="54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727E-E886-E8F5-2FDC-4DC6FF605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8E9FDD05-4FE4-51D2-9094-962DCA535283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CE94ED1C-A99B-6F8B-6A26-BC5DF0D1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5E11478F-A782-0B16-8A02-8574D6558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D61E43-0BFF-9E27-5882-829B38AA1536}"/>
              </a:ext>
            </a:extLst>
          </p:cNvPr>
          <p:cNvSpPr txBox="1"/>
          <p:nvPr/>
        </p:nvSpPr>
        <p:spPr>
          <a:xfrm>
            <a:off x="76798" y="43702"/>
            <a:ext cx="682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– Angular velocity – NAV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8635E-2A7E-F264-76F8-281E80DC5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64" y="899317"/>
            <a:ext cx="9339072" cy="505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9B91F-16B9-46D6-728B-EF893177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572C5578-6CC9-6907-4A4F-53D22BAF4016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ED10AF0F-1517-AF14-30F7-B3A4B207D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6208917F-8440-2C8A-E2BE-4744A9687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B67D54-5E0D-CD9D-E0F8-79DAF1F41F8C}"/>
              </a:ext>
            </a:extLst>
          </p:cNvPr>
          <p:cNvSpPr txBox="1"/>
          <p:nvPr/>
        </p:nvSpPr>
        <p:spPr>
          <a:xfrm>
            <a:off x="76798" y="43702"/>
            <a:ext cx="7076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– Angular velocity – BODY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8B80F-8B66-B6FE-DD12-923461467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48" y="647850"/>
            <a:ext cx="10204704" cy="55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04979-7388-6C54-5F18-B33B35B0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821C1182-130F-C61D-149B-73E91DAA3AB9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803A6EC9-A332-A7ED-1048-ADC21709F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7B509D54-7B05-1D8C-EFD9-1BEAE549B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5340C4-FF6A-B495-6BDA-2C524512FF60}"/>
              </a:ext>
            </a:extLst>
          </p:cNvPr>
          <p:cNvSpPr txBox="1"/>
          <p:nvPr/>
        </p:nvSpPr>
        <p:spPr>
          <a:xfrm>
            <a:off x="76798" y="43702"/>
            <a:ext cx="570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– Attitude - Quaternioni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4365A-2258-274D-2595-24167E476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82" y="640077"/>
            <a:ext cx="10474235" cy="55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5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DC572-A26A-6EA4-67E9-E331F260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E902C561-2555-B2EA-D367-713C0C76B741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5F576D75-CAB5-00D2-6E64-F65F0F1D1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1CDFC3B9-ABD0-18F8-378D-30E3B095E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9B9A60-D0A1-9D54-D707-5E3772B72C89}"/>
              </a:ext>
            </a:extLst>
          </p:cNvPr>
          <p:cNvSpPr txBox="1"/>
          <p:nvPr/>
        </p:nvSpPr>
        <p:spPr>
          <a:xfrm>
            <a:off x="76798" y="43702"/>
            <a:ext cx="581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– Attitude – Euler angles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EC5BC-85BF-C4B1-61B0-9AFF95B9A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564" y="680342"/>
            <a:ext cx="10024872" cy="54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4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2A2D-498B-7F75-5E2E-631F9DC18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7E017AD-C37E-CE0E-B82C-E81F5F9709F2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3BB9F488-F680-5DE5-0247-38D22622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5904BE81-AB79-5F8C-7F59-1E997848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BD8E1B-7742-A8E9-2736-D37040B794D8}"/>
              </a:ext>
            </a:extLst>
          </p:cNvPr>
          <p:cNvSpPr txBox="1"/>
          <p:nvPr/>
        </p:nvSpPr>
        <p:spPr>
          <a:xfrm>
            <a:off x="76798" y="43702"/>
            <a:ext cx="6479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Verifica della consistenza delle misure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8CF6F-6DE6-1FDF-DC2A-091336A98ABF}"/>
              </a:ext>
            </a:extLst>
          </p:cNvPr>
          <p:cNvSpPr txBox="1"/>
          <p:nvPr/>
        </p:nvSpPr>
        <p:spPr>
          <a:xfrm>
            <a:off x="512065" y="676656"/>
            <a:ext cx="11472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/>
              <a:t>E’ stata fatta una verifica della consistenza dei valori ottenuti. In particolare, si è ottenuta la posizione come:</a:t>
            </a:r>
          </a:p>
          <a:p>
            <a:pPr marL="342900" indent="-342900">
              <a:buAutoNum type="alphaLcPeriod"/>
            </a:pPr>
            <a:r>
              <a:rPr lang="it-IT" noProof="0"/>
              <a:t>Integrale della velocità</a:t>
            </a:r>
          </a:p>
          <a:p>
            <a:pPr marL="342900" indent="-342900">
              <a:buAutoNum type="alphaLcPeriod"/>
            </a:pPr>
            <a:r>
              <a:rPr lang="it-IT" noProof="0"/>
              <a:t>Integrale doppio dell’accelerazione</a:t>
            </a:r>
          </a:p>
          <a:p>
            <a:r>
              <a:rPr lang="it-IT" noProof="0"/>
              <a:t>Questa integrazione è stata fatta sia nel modo classico (cumsum) sia con l’integrazione trapezoidale.</a:t>
            </a:r>
          </a:p>
          <a:p>
            <a:r>
              <a:rPr lang="it-IT" noProof="0"/>
              <a:t>Poi, sono stati confrontati tali valori con il vero valore della posizione, per capire quanto poteva venire grande l’errore di integrazione nelle condizioni ideali.</a:t>
            </a:r>
          </a:p>
          <a:p>
            <a:endParaRPr lang="it-IT" b="1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2F566-B135-61ED-F825-166FA5F44D45}"/>
              </a:ext>
            </a:extLst>
          </p:cNvPr>
          <p:cNvSpPr txBox="1"/>
          <p:nvPr/>
        </p:nvSpPr>
        <p:spPr>
          <a:xfrm>
            <a:off x="327597" y="3060597"/>
            <a:ext cx="11536805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%% verify that acceleration and velocity are consistent with position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integrate navigation velocity 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pos_n_vi = cumsum(vel_n).*ST + pos_ned(1,:); </a:t>
            </a: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position in navigation frame, integrated by velocity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pos_n_ai = cumsum(cumsum(acc_n).*ST+vel_n(1,:)).*ST + pos_ned(1,:); </a:t>
            </a: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position in navigation frame, integrated two times by acceleration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same integrations as above, but using a trapezoidalic integration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pos_n_vi_t = cumtrapz(vel_n).*ST + pos_ned(1,:); </a:t>
            </a: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position in navigation frame, integrated by velocity, trapezoidal integration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pos_n_ai_t = cumtrapz(cumtrapz(acc_n).*ST+vel_n(1,:)).*ST + pos_ned(1,:);</a:t>
            </a:r>
          </a:p>
        </p:txBody>
      </p:sp>
    </p:spTree>
    <p:extLst>
      <p:ext uri="{BB962C8B-B14F-4D97-AF65-F5344CB8AC3E}">
        <p14:creationId xmlns:p14="http://schemas.microsoft.com/office/powerpoint/2010/main" val="234441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D2880-2CC6-D385-CA4A-A41072D25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1EE3770C-908A-9504-F03C-C39F77A089EE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0DA8D117-90F8-FFB3-D0EF-38D473AA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B3AE455A-BCCB-F448-E057-3166F7912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DBB5EF-3F02-99E6-218D-5D42282941C5}"/>
              </a:ext>
            </a:extLst>
          </p:cNvPr>
          <p:cNvSpPr txBox="1"/>
          <p:nvPr/>
        </p:nvSpPr>
        <p:spPr>
          <a:xfrm>
            <a:off x="76798" y="43702"/>
            <a:ext cx="7405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– classic &amp; trapezoidal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3862B-1796-D8B8-B684-D2BB19474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422" y="566922"/>
            <a:ext cx="8983156" cy="4779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CF58B-D235-360D-1A0C-057071BE0ED8}"/>
              </a:ext>
            </a:extLst>
          </p:cNvPr>
          <p:cNvSpPr txBox="1"/>
          <p:nvPr/>
        </p:nvSpPr>
        <p:spPr>
          <a:xfrm>
            <a:off x="777240" y="5486312"/>
            <a:ext cx="1076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Si </a:t>
            </a:r>
            <a:r>
              <a:rPr lang="en-GB" err="1"/>
              <a:t>può</a:t>
            </a:r>
            <a:r>
              <a:rPr lang="en-GB"/>
              <a:t> </a:t>
            </a:r>
            <a:r>
              <a:rPr lang="en-GB" err="1"/>
              <a:t>notare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profili</a:t>
            </a:r>
            <a:r>
              <a:rPr lang="en-GB"/>
              <a:t> </a:t>
            </a:r>
            <a:r>
              <a:rPr lang="en-GB" err="1"/>
              <a:t>vengono</a:t>
            </a:r>
            <a:r>
              <a:rPr lang="en-GB"/>
              <a:t> </a:t>
            </a:r>
            <a:r>
              <a:rPr lang="en-GB" err="1"/>
              <a:t>seguiti</a:t>
            </a:r>
            <a:r>
              <a:rPr lang="en-GB"/>
              <a:t> </a:t>
            </a:r>
            <a:r>
              <a:rPr lang="en-GB" err="1"/>
              <a:t>correttamente</a:t>
            </a:r>
            <a:r>
              <a:rPr lang="en-GB"/>
              <a:t>, con un </a:t>
            </a:r>
            <a:r>
              <a:rPr lang="en-GB" err="1"/>
              <a:t>errore</a:t>
            </a:r>
            <a:r>
              <a:rPr lang="en-GB"/>
              <a:t> non </a:t>
            </a:r>
            <a:r>
              <a:rPr lang="en-GB" err="1"/>
              <a:t>troppo</a:t>
            </a:r>
            <a:r>
              <a:rPr lang="en-GB"/>
              <a:t> </a:t>
            </a:r>
            <a:r>
              <a:rPr lang="en-GB" err="1"/>
              <a:t>grande</a:t>
            </a:r>
            <a:r>
              <a:rPr lang="en-GB"/>
              <a:t>. Andiamo poi a </a:t>
            </a:r>
            <a:r>
              <a:rPr lang="en-GB" err="1"/>
              <a:t>vedere</a:t>
            </a:r>
            <a:r>
              <a:rPr lang="en-GB"/>
              <a:t> </a:t>
            </a:r>
            <a:r>
              <a:rPr lang="en-GB" err="1"/>
              <a:t>l’errore</a:t>
            </a:r>
            <a:r>
              <a:rPr lang="en-GB"/>
              <a:t> </a:t>
            </a:r>
            <a:r>
              <a:rPr lang="en-GB" err="1"/>
              <a:t>assoluto</a:t>
            </a:r>
            <a:r>
              <a:rPr lang="en-GB"/>
              <a:t> (Vedere </a:t>
            </a:r>
            <a:r>
              <a:rPr lang="en-GB" err="1"/>
              <a:t>prox</a:t>
            </a:r>
            <a:r>
              <a:rPr lang="en-GB"/>
              <a:t> slide)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741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6F17B-75D3-30A7-7EBB-AACC6FCC3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B9CC1DB2-28A3-AA87-4794-CFA527BAB204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2102B366-37D5-E621-6C2F-74BFE643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F456F1F4-BD2A-89B7-B54F-23332D3F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C50FE7-076C-8DE3-0C25-3F562D98536F}"/>
              </a:ext>
            </a:extLst>
          </p:cNvPr>
          <p:cNvSpPr txBox="1"/>
          <p:nvPr/>
        </p:nvSpPr>
        <p:spPr>
          <a:xfrm>
            <a:off x="76798" y="43702"/>
            <a:ext cx="8625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/>
              <a:t>Traiettoria – classic &amp; trapezoidal integration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A2EE-E5B6-DEC1-C1BB-3AD5B85D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12" y="589290"/>
            <a:ext cx="10313776" cy="56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37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66787-D0FB-A640-529E-FE63AB5FB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607E7559-867A-73A2-34E6-2771D50BF9C3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D583F1D-D267-2137-BD92-3A49DB766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BDA4EB00-24F4-CA94-908B-6A824C4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F3ED7C-B615-C69D-A67C-4357CC09B8C5}"/>
              </a:ext>
            </a:extLst>
          </p:cNvPr>
          <p:cNvSpPr txBox="1"/>
          <p:nvPr/>
        </p:nvSpPr>
        <p:spPr>
          <a:xfrm>
            <a:off x="76798" y="43702"/>
            <a:ext cx="807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Verifica della consistenza delle misure - Attitude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6EC81-5B55-B594-42DB-0D23E1953D4B}"/>
              </a:ext>
            </a:extLst>
          </p:cNvPr>
          <p:cNvSpPr txBox="1"/>
          <p:nvPr/>
        </p:nvSpPr>
        <p:spPr>
          <a:xfrm>
            <a:off x="512065" y="1097280"/>
            <a:ext cx="1147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/>
              <a:t>E’ stata poi fatta una verifica simile alla precedente, ma per l’assetto. Per l’assetto, è stato compiuto solo un tipo di integrazione, utilizzando le formule di integrazione degli angoli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D04F01-0A55-5DDC-5AF3-C1120E373312}"/>
              </a:ext>
            </a:extLst>
          </p:cNvPr>
          <p:cNvSpPr txBox="1"/>
          <p:nvPr/>
        </p:nvSpPr>
        <p:spPr>
          <a:xfrm>
            <a:off x="2501992" y="2993322"/>
            <a:ext cx="7188016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Calculate attitude variation in quaternion form</a:t>
            </a:r>
          </a:p>
          <a:p>
            <a:pPr>
              <a:buNone/>
            </a:pP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quat_i = quat_c_b;</a:t>
            </a:r>
          </a:p>
          <a:p>
            <a:pPr>
              <a:buNone/>
            </a:pPr>
            <a:r>
              <a:rPr lang="it-IT" sz="1800" b="0" i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it-IT" sz="1800" b="0" i="0">
                <a:effectLst/>
                <a:latin typeface="Menlo"/>
              </a:rPr>
              <a:t>idx=2:length(time)</a:t>
            </a: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	d_angle = omega_b(idx,:) .* ST;</a:t>
            </a: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	d_quaternion = eul2quat([d_angle(3), d_angle(2), d_angle(1)]);</a:t>
            </a: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	quat_i(idx,:) = q_multi(quat_i(idx - 1,:), d_quaternion);</a:t>
            </a:r>
          </a:p>
          <a:p>
            <a:pPr>
              <a:buNone/>
            </a:pPr>
            <a:r>
              <a:rPr lang="it-IT" sz="1800" b="0" i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it-IT" sz="1800" b="0" i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17614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6F0412-1D15-73B8-D1DF-346BD80CAA17}"/>
              </a:ext>
            </a:extLst>
          </p:cNvPr>
          <p:cNvSpPr txBox="1"/>
          <p:nvPr/>
        </p:nvSpPr>
        <p:spPr>
          <a:xfrm>
            <a:off x="76798" y="43702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Specifiche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0A02B0-4921-4B91-424C-3E6D62608021}"/>
              </a:ext>
            </a:extLst>
          </p:cNvPr>
          <p:cNvGraphicFramePr>
            <a:graphicFrameLocks noGrp="1"/>
          </p:cNvGraphicFramePr>
          <p:nvPr/>
        </p:nvGraphicFramePr>
        <p:xfrm>
          <a:off x="659891" y="1298448"/>
          <a:ext cx="10872217" cy="1075875"/>
        </p:xfrm>
        <a:graphic>
          <a:graphicData uri="http://schemas.openxmlformats.org/drawingml/2006/table">
            <a:tbl>
              <a:tblPr/>
              <a:tblGrid>
                <a:gridCol w="2120719">
                  <a:extLst>
                    <a:ext uri="{9D8B030D-6E8A-4147-A177-3AD203B41FA5}">
                      <a16:colId xmlns:a16="http://schemas.microsoft.com/office/drawing/2014/main" val="409796381"/>
                    </a:ext>
                  </a:extLst>
                </a:gridCol>
                <a:gridCol w="777597">
                  <a:extLst>
                    <a:ext uri="{9D8B030D-6E8A-4147-A177-3AD203B41FA5}">
                      <a16:colId xmlns:a16="http://schemas.microsoft.com/office/drawing/2014/main" val="1307717374"/>
                    </a:ext>
                  </a:extLst>
                </a:gridCol>
                <a:gridCol w="791735">
                  <a:extLst>
                    <a:ext uri="{9D8B030D-6E8A-4147-A177-3AD203B41FA5}">
                      <a16:colId xmlns:a16="http://schemas.microsoft.com/office/drawing/2014/main" val="326568644"/>
                    </a:ext>
                  </a:extLst>
                </a:gridCol>
                <a:gridCol w="904839">
                  <a:extLst>
                    <a:ext uri="{9D8B030D-6E8A-4147-A177-3AD203B41FA5}">
                      <a16:colId xmlns:a16="http://schemas.microsoft.com/office/drawing/2014/main" val="1848898944"/>
                    </a:ext>
                  </a:extLst>
                </a:gridCol>
                <a:gridCol w="735183">
                  <a:extLst>
                    <a:ext uri="{9D8B030D-6E8A-4147-A177-3AD203B41FA5}">
                      <a16:colId xmlns:a16="http://schemas.microsoft.com/office/drawing/2014/main" val="47897728"/>
                    </a:ext>
                  </a:extLst>
                </a:gridCol>
                <a:gridCol w="858437">
                  <a:extLst>
                    <a:ext uri="{9D8B030D-6E8A-4147-A177-3AD203B41FA5}">
                      <a16:colId xmlns:a16="http://schemas.microsoft.com/office/drawing/2014/main" val="2871810376"/>
                    </a:ext>
                  </a:extLst>
                </a:gridCol>
                <a:gridCol w="968718">
                  <a:extLst>
                    <a:ext uri="{9D8B030D-6E8A-4147-A177-3AD203B41FA5}">
                      <a16:colId xmlns:a16="http://schemas.microsoft.com/office/drawing/2014/main" val="514666033"/>
                    </a:ext>
                  </a:extLst>
                </a:gridCol>
                <a:gridCol w="1194439">
                  <a:extLst>
                    <a:ext uri="{9D8B030D-6E8A-4147-A177-3AD203B41FA5}">
                      <a16:colId xmlns:a16="http://schemas.microsoft.com/office/drawing/2014/main" val="1151717695"/>
                    </a:ext>
                  </a:extLst>
                </a:gridCol>
                <a:gridCol w="2520550">
                  <a:extLst>
                    <a:ext uri="{9D8B030D-6E8A-4147-A177-3AD203B41FA5}">
                      <a16:colId xmlns:a16="http://schemas.microsoft.com/office/drawing/2014/main" val="2476412607"/>
                    </a:ext>
                  </a:extLst>
                </a:gridCol>
              </a:tblGrid>
              <a:tr h="572333">
                <a:tc>
                  <a:txBody>
                    <a:bodyPr/>
                    <a:lstStyle/>
                    <a:p>
                      <a:pPr rtl="0" fontAlgn="b"/>
                      <a:r>
                        <a:rPr lang="it-IT" b="1" noProof="0">
                          <a:effectLst/>
                        </a:rPr>
                        <a:t>CODICE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stato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terra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assetto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bias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mis att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mis pos/vel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difficoltà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cambio di 1 specifica permesso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35898"/>
                  </a:ext>
                </a:extLst>
              </a:tr>
              <a:tr h="489135">
                <a:tc>
                  <a:txBody>
                    <a:bodyPr/>
                    <a:lstStyle/>
                    <a:p>
                      <a:pPr rtl="0" fontAlgn="b"/>
                      <a:r>
                        <a:rPr lang="it-IT" b="1" noProof="0">
                          <a:effectLst/>
                        </a:rPr>
                        <a:t>C_F_Q_aG_DAM_RT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F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Q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aG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DAM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RT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noProof="0">
                          <a:effectLst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noProof="0">
                          <a:effectLst/>
                        </a:rPr>
                        <a:t>NO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5131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010D22-9D86-7C3C-D1FB-FB6E76E96824}"/>
              </a:ext>
            </a:extLst>
          </p:cNvPr>
          <p:cNvSpPr txBox="1"/>
          <p:nvPr/>
        </p:nvSpPr>
        <p:spPr>
          <a:xfrm>
            <a:off x="356616" y="694944"/>
            <a:ext cx="203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noProof="0"/>
              <a:t>Matricola</a:t>
            </a:r>
            <a:r>
              <a:rPr lang="it-IT" noProof="0"/>
              <a:t>: 624353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D5223-C9B8-EE1F-73E0-88DA49813098}"/>
              </a:ext>
            </a:extLst>
          </p:cNvPr>
          <p:cNvSpPr txBox="1"/>
          <p:nvPr/>
        </p:nvSpPr>
        <p:spPr>
          <a:xfrm>
            <a:off x="659890" y="2955237"/>
            <a:ext cx="108722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noProof="0"/>
              <a:t>C: stima di posizione, velocità e assetto con un unico filtro di Kalman</a:t>
            </a:r>
          </a:p>
          <a:p>
            <a:pPr marL="285750" indent="-285750">
              <a:buFontTx/>
              <a:buChar char="-"/>
            </a:pPr>
            <a:r>
              <a:rPr lang="it-IT" noProof="0"/>
              <a:t>F: modello di terra FLAT</a:t>
            </a:r>
          </a:p>
          <a:p>
            <a:pPr marL="285750" indent="-285750">
              <a:buFontTx/>
              <a:buChar char="-"/>
            </a:pPr>
            <a:r>
              <a:rPr lang="it-IT" noProof="0"/>
              <a:t>Q: parametrizzazione tramite quaternioni</a:t>
            </a:r>
          </a:p>
          <a:p>
            <a:pPr marL="285750" indent="-285750">
              <a:buFontTx/>
              <a:buChar char="-"/>
            </a:pPr>
            <a:r>
              <a:rPr lang="it-IT" noProof="0"/>
              <a:t>aG: il giroscopio ha un bias costante che deve essere presente, oltre che nel modello del sensore, nel vettore di stato del filtro. L’accelerometro invece non è affetto da bias.</a:t>
            </a:r>
          </a:p>
          <a:p>
            <a:pPr marL="285750" indent="-285750">
              <a:buFontTx/>
              <a:buChar char="-"/>
            </a:pPr>
            <a:r>
              <a:rPr lang="it-IT" noProof="0"/>
              <a:t>DAM: incorporazione diretta delle misure di accelerazione e campo magnetico nell’equazione di uscita dell’EKF</a:t>
            </a:r>
          </a:p>
          <a:p>
            <a:pPr marL="285750" indent="-285750">
              <a:buFontTx/>
              <a:buChar char="-"/>
            </a:pPr>
            <a:r>
              <a:rPr lang="it-IT" noProof="0"/>
              <a:t>RT: Range only with Triangulation (e.g. Simil Ultra Wide Bandwitdh)</a:t>
            </a:r>
          </a:p>
        </p:txBody>
      </p:sp>
    </p:spTree>
    <p:extLst>
      <p:ext uri="{BB962C8B-B14F-4D97-AF65-F5344CB8AC3E}">
        <p14:creationId xmlns:p14="http://schemas.microsoft.com/office/powerpoint/2010/main" val="39619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3A56-ABD2-D31E-08C0-ACCBED64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84597A03-B20C-AC6E-4ED9-A3E367A5D37F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845C0AAB-B27A-7497-C3D5-1BBF407D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25B75996-A022-649C-4847-8B9744306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66CC0D-0486-BA67-F9E7-41BA8C78E21B}"/>
              </a:ext>
            </a:extLst>
          </p:cNvPr>
          <p:cNvSpPr txBox="1"/>
          <p:nvPr/>
        </p:nvSpPr>
        <p:spPr>
          <a:xfrm>
            <a:off x="76798" y="43702"/>
            <a:ext cx="359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Attitude – integration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FDFCE-5A00-8589-2051-F5D93E0AA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21" y="736089"/>
            <a:ext cx="9744358" cy="53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6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30C0-E52B-AE69-0E28-3D08FFB89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DDC56E49-E043-473B-F0B2-5EDDAA987769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4ECC59C8-00BD-F3BC-00CE-7D689EDC7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F12A701A-F090-A276-0ADF-76DE944CD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4ACABA-6EE6-BA8A-413C-85B690072199}"/>
              </a:ext>
            </a:extLst>
          </p:cNvPr>
          <p:cNvSpPr txBox="1"/>
          <p:nvPr/>
        </p:nvSpPr>
        <p:spPr>
          <a:xfrm>
            <a:off x="76798" y="43702"/>
            <a:ext cx="481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Attitude – integration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A3A26-F1D5-39E6-A397-A2F70C1C6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21" y="616214"/>
            <a:ext cx="10117157" cy="56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11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FB590-F0B4-5332-EE9E-67EA70FE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D8D2174D-C0AC-7C86-08B4-6CD219633552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2D10D8AB-9CE1-2E0B-4009-717192AF3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DE348585-0EA9-99F6-55D5-D8BE196AD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2AFE54E-4F77-5420-9ED6-6E87E6C2AE7F}"/>
              </a:ext>
            </a:extLst>
          </p:cNvPr>
          <p:cNvSpPr txBox="1"/>
          <p:nvPr/>
        </p:nvSpPr>
        <p:spPr>
          <a:xfrm>
            <a:off x="76798" y="43702"/>
            <a:ext cx="4977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/>
              <a:t>S</a:t>
            </a:r>
            <a:r>
              <a:rPr lang="it-IT" sz="2800" b="1"/>
              <a:t>MOOTH DELLA TRAIETTORIA</a:t>
            </a:r>
            <a:endParaRPr lang="it-IT" sz="2800" b="1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9DCA1-3C2C-3AB2-186F-C2E1453EFECE}"/>
              </a:ext>
            </a:extLst>
          </p:cNvPr>
          <p:cNvSpPr txBox="1"/>
          <p:nvPr/>
        </p:nvSpPr>
        <p:spPr>
          <a:xfrm>
            <a:off x="518160" y="2364061"/>
            <a:ext cx="11155680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/>
              <a:t>La traiettoria ottenuta risulta matematicamente coerente, ma presenta variazioni troppo brusche nelle variabili, che rendono il comportamento fisico poco realistico: implicherebbe infatti una manovra di guida eccessivamente aggressiva da parte dell’aereo.Per rendere il profilo più plausibile, l'accelerazione è stata filtrata per eliminare le componenti ad alta frequenza. A partire da questa versione filtrata, sono stati quindi ricalcolati i profili di posizione e velocità.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74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AAE4B-F52C-0295-AF55-EC53ACFCF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61B5F69C-C75B-27D6-B7C9-5992A630951E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734D267B-3E38-38E2-8D02-1CD1533A3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B3B3E5F3-C2D9-7595-470B-9EEAAF6A9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97284D-754D-BD47-793C-1DD8793332B6}"/>
              </a:ext>
            </a:extLst>
          </p:cNvPr>
          <p:cNvSpPr txBox="1"/>
          <p:nvPr/>
        </p:nvSpPr>
        <p:spPr>
          <a:xfrm>
            <a:off x="76798" y="43702"/>
            <a:ext cx="5245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Smooth – NAV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2D18F-17DA-259C-EB61-2E3BB5621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76" y="815608"/>
            <a:ext cx="9832848" cy="5226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37C00F-B634-A1F5-5B16-BCE17853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13" y="4137117"/>
            <a:ext cx="3293247" cy="1476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61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5AE5B-CCEF-0B72-A5BD-2AFF673E0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BC8A0EBF-DA79-2463-D542-08005023C7B1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E8506FD7-28EE-7798-BB15-F4A378290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34254824-5675-7A94-2E6B-6DD4D59D0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1FDE89-D974-F0CD-05EA-1B03BC3880DA}"/>
              </a:ext>
            </a:extLst>
          </p:cNvPr>
          <p:cNvSpPr txBox="1"/>
          <p:nvPr/>
        </p:nvSpPr>
        <p:spPr>
          <a:xfrm>
            <a:off x="76798" y="43702"/>
            <a:ext cx="5245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/>
              <a:t>Traiettoria Smooth – NAV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9389F-A438-0AFA-9D4E-DE0940157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32" y="787515"/>
            <a:ext cx="9844736" cy="52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49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21ED4-BA95-8478-E1C0-86D9D0331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50485F9B-4ECE-C098-631A-2085EF9CAE2C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91C88EE4-54AA-BCFC-B33D-B90722248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9CA3DFBC-987F-AB57-5586-3B24EF07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1024CA-9B96-1716-5D3A-E8F9D92E5362}"/>
              </a:ext>
            </a:extLst>
          </p:cNvPr>
          <p:cNvSpPr txBox="1"/>
          <p:nvPr/>
        </p:nvSpPr>
        <p:spPr>
          <a:xfrm>
            <a:off x="76798" y="43702"/>
            <a:ext cx="516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Smooth </a:t>
            </a:r>
            <a:r>
              <a:rPr lang="en-GB" sz="2800" b="1" noProof="0"/>
              <a:t>– </a:t>
            </a:r>
            <a:r>
              <a:rPr lang="en-GB" sz="2800" b="1" noProof="0" err="1"/>
              <a:t>Posizione</a:t>
            </a:r>
            <a:r>
              <a:rPr lang="it-IT" sz="2800" b="1" noProof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91500-A6E4-3468-EDB6-D49E1BE7F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004" y="769810"/>
            <a:ext cx="9841992" cy="53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4FCD8-7A30-2E44-F8A7-C9CF36C3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862EF7BE-4F53-EEB3-0B0F-ABDC2741B57F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FA0F01D1-0749-1117-6BA9-1781DAB43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678F73C1-92B3-CD47-24F0-3EB96008A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D7E02C-B601-1CD6-54B1-7E7F69EA7B2B}"/>
              </a:ext>
            </a:extLst>
          </p:cNvPr>
          <p:cNvSpPr txBox="1"/>
          <p:nvPr/>
        </p:nvSpPr>
        <p:spPr>
          <a:xfrm>
            <a:off x="76798" y="43702"/>
            <a:ext cx="485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Smooth – Velocità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7B1A3-CC4B-EDB9-D519-562C5854C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" y="662556"/>
            <a:ext cx="10034016" cy="55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5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B4F8A-52F2-7DF9-6916-561FE98DE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BAC0B1F6-0C11-BC3B-7713-08D952C6E26F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03D42F13-11A3-013C-81CB-1F6F01126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0E764025-46C4-CC21-8621-C809EB095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75A051-ABDB-82CB-4E96-9862EC47A128}"/>
              </a:ext>
            </a:extLst>
          </p:cNvPr>
          <p:cNvSpPr txBox="1"/>
          <p:nvPr/>
        </p:nvSpPr>
        <p:spPr>
          <a:xfrm>
            <a:off x="76798" y="43702"/>
            <a:ext cx="946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/>
              <a:t>V</a:t>
            </a:r>
            <a:r>
              <a:rPr lang="it-IT" sz="2800" b="1"/>
              <a:t>erifica di coerenza di traiettoria e assetto per via visuale</a:t>
            </a:r>
            <a:endParaRPr lang="it-IT" sz="2800" b="1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B3912-E85F-281B-21A6-67355132D1BC}"/>
              </a:ext>
            </a:extLst>
          </p:cNvPr>
          <p:cNvSpPr txBox="1"/>
          <p:nvPr/>
        </p:nvSpPr>
        <p:spPr>
          <a:xfrm>
            <a:off x="673735" y="887984"/>
            <a:ext cx="1084453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err="1"/>
              <a:t>Infine</a:t>
            </a:r>
            <a:r>
              <a:rPr lang="en-GB"/>
              <a:t>, per </a:t>
            </a:r>
            <a:r>
              <a:rPr lang="en-GB" err="1"/>
              <a:t>verificare</a:t>
            </a:r>
            <a:r>
              <a:rPr lang="en-GB"/>
              <a:t> di non aver </a:t>
            </a:r>
            <a:r>
              <a:rPr lang="en-GB" err="1"/>
              <a:t>fatto</a:t>
            </a:r>
            <a:r>
              <a:rPr lang="en-GB"/>
              <a:t> </a:t>
            </a:r>
            <a:r>
              <a:rPr lang="en-GB" err="1"/>
              <a:t>errori</a:t>
            </a:r>
            <a:r>
              <a:rPr lang="en-GB"/>
              <a:t> </a:t>
            </a:r>
            <a:r>
              <a:rPr lang="en-GB" err="1"/>
              <a:t>riguardanti</a:t>
            </a:r>
            <a:r>
              <a:rPr lang="en-GB"/>
              <a:t> </a:t>
            </a:r>
            <a:r>
              <a:rPr lang="en-GB" err="1"/>
              <a:t>l’orientazione</a:t>
            </a:r>
            <a:r>
              <a:rPr lang="en-GB"/>
              <a:t> e la </a:t>
            </a:r>
            <a:r>
              <a:rPr lang="en-GB" err="1"/>
              <a:t>posizione</a:t>
            </a:r>
            <a:r>
              <a:rPr lang="en-GB"/>
              <a:t>, </a:t>
            </a:r>
            <a:r>
              <a:rPr lang="en-GB" err="1"/>
              <a:t>sono</a:t>
            </a:r>
            <a:r>
              <a:rPr lang="en-GB"/>
              <a:t> state </a:t>
            </a:r>
            <a:r>
              <a:rPr lang="en-GB" err="1"/>
              <a:t>plottate</a:t>
            </a:r>
            <a:r>
              <a:rPr lang="en-GB"/>
              <a:t> le </a:t>
            </a:r>
            <a:r>
              <a:rPr lang="en-GB" err="1"/>
              <a:t>traiettorie</a:t>
            </a:r>
            <a:r>
              <a:rPr lang="en-GB"/>
              <a:t> con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vettori</a:t>
            </a:r>
            <a:r>
              <a:rPr lang="en-GB"/>
              <a:t> </a:t>
            </a:r>
            <a:r>
              <a:rPr lang="en-GB" err="1"/>
              <a:t>indicanti</a:t>
            </a:r>
            <a:r>
              <a:rPr lang="en-GB"/>
              <a:t> </a:t>
            </a:r>
            <a:r>
              <a:rPr lang="en-GB" err="1"/>
              <a:t>l’orientazione</a:t>
            </a:r>
            <a:r>
              <a:rPr lang="en-GB"/>
              <a:t> </a:t>
            </a:r>
            <a:r>
              <a:rPr lang="en-GB" err="1"/>
              <a:t>dell’aereo</a:t>
            </a:r>
            <a:r>
              <a:rPr lang="en-GB"/>
              <a:t>.</a:t>
            </a:r>
            <a:endParaRPr lang="it-IT"/>
          </a:p>
          <a:p>
            <a:endParaRPr lang="it-IT"/>
          </a:p>
          <a:p>
            <a:pPr>
              <a:lnSpc>
                <a:spcPct val="150000"/>
              </a:lnSpc>
            </a:pPr>
            <a:r>
              <a:rPr lang="it-IT"/>
              <a:t>In tale modo, si è verificato che non fossero stati fatti errori quali la rotazione nel verso opposto, o l’utilizzo di sistemi di riferimento sbagliati, o simili.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222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18F4F-ABB8-B647-6B28-2689C438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060BD862-ECED-B21F-D10C-3A4C34EF7B41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3C0177A2-431B-8648-F99E-3A48EC706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0EAA8DB7-13FF-3B72-5734-060D0C762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DAC4A9-C808-D47D-33A2-5E0EA32B6EFF}"/>
              </a:ext>
            </a:extLst>
          </p:cNvPr>
          <p:cNvSpPr txBox="1"/>
          <p:nvPr/>
        </p:nvSpPr>
        <p:spPr>
          <a:xfrm>
            <a:off x="76798" y="43702"/>
            <a:ext cx="4115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err="1"/>
              <a:t>Traiettoria</a:t>
            </a:r>
            <a:r>
              <a:rPr lang="en-GB" sz="2800" b="1"/>
              <a:t> + Body Frame</a:t>
            </a:r>
            <a:endParaRPr lang="it-IT" sz="2800" b="1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94CBF-5671-D4F6-FD41-4A758F92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" y="835945"/>
            <a:ext cx="7196935" cy="5186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C15AD-4E18-761A-6849-2EE0F9BBB881}"/>
              </a:ext>
            </a:extLst>
          </p:cNvPr>
          <p:cNvSpPr txBox="1"/>
          <p:nvPr/>
        </p:nvSpPr>
        <p:spPr>
          <a:xfrm>
            <a:off x="8227305" y="1995257"/>
            <a:ext cx="37759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La </a:t>
            </a:r>
            <a:r>
              <a:rPr lang="en-GB" err="1"/>
              <a:t>traiettoria</a:t>
            </a:r>
            <a:r>
              <a:rPr lang="en-GB"/>
              <a:t> è </a:t>
            </a:r>
            <a:r>
              <a:rPr lang="en-GB" err="1"/>
              <a:t>coerente</a:t>
            </a:r>
            <a:r>
              <a:rPr lang="en-GB"/>
              <a:t> con la </a:t>
            </a:r>
            <a:r>
              <a:rPr lang="en-GB" err="1"/>
              <a:t>fisica</a:t>
            </a:r>
            <a:r>
              <a:rPr lang="en-GB"/>
              <a:t> di un </a:t>
            </a:r>
            <a:r>
              <a:rPr lang="en-GB" err="1"/>
              <a:t>aereo</a:t>
            </a:r>
            <a:r>
              <a:rPr lang="en-GB"/>
              <a:t>: </a:t>
            </a:r>
            <a:r>
              <a:rPr lang="en-GB" err="1"/>
              <a:t>infatti</a:t>
            </a:r>
            <a:r>
              <a:rPr lang="en-GB"/>
              <a:t>, </a:t>
            </a:r>
            <a:r>
              <a:rPr lang="en-GB" err="1"/>
              <a:t>quando</a:t>
            </a:r>
            <a:r>
              <a:rPr lang="en-GB"/>
              <a:t> </a:t>
            </a:r>
            <a:r>
              <a:rPr lang="en-GB" err="1"/>
              <a:t>l’aereo</a:t>
            </a:r>
            <a:r>
              <a:rPr lang="en-GB"/>
              <a:t> curva, </a:t>
            </a:r>
            <a:r>
              <a:rPr lang="en-GB" err="1"/>
              <a:t>rolla</a:t>
            </a:r>
            <a:r>
              <a:rPr lang="en-GB"/>
              <a:t> </a:t>
            </a:r>
            <a:r>
              <a:rPr lang="en-GB" err="1"/>
              <a:t>abbassando</a:t>
            </a:r>
            <a:r>
              <a:rPr lang="en-GB"/>
              <a:t> </a:t>
            </a:r>
            <a:r>
              <a:rPr lang="en-GB" err="1"/>
              <a:t>l’ala</a:t>
            </a:r>
            <a:r>
              <a:rPr lang="en-GB"/>
              <a:t> </a:t>
            </a:r>
            <a:r>
              <a:rPr lang="en-GB" err="1"/>
              <a:t>nella</a:t>
            </a:r>
            <a:r>
              <a:rPr lang="en-GB"/>
              <a:t> </a:t>
            </a:r>
            <a:r>
              <a:rPr lang="en-GB" err="1"/>
              <a:t>direzione</a:t>
            </a:r>
            <a:r>
              <a:rPr lang="en-GB"/>
              <a:t> interna </a:t>
            </a:r>
            <a:r>
              <a:rPr lang="en-GB" err="1"/>
              <a:t>alla</a:t>
            </a:r>
            <a:r>
              <a:rPr lang="en-GB"/>
              <a:t> curva.</a:t>
            </a:r>
          </a:p>
          <a:p>
            <a:endParaRPr lang="en-GB"/>
          </a:p>
          <a:p>
            <a:r>
              <a:rPr lang="it-IT"/>
              <a:t>(NOTA: nella figura qui a lato, la direzione DOWN è positiva verso l’alto. Tenere conto di questa cosa è necessario per la verifica di coerenza della fisica)</a:t>
            </a:r>
          </a:p>
        </p:txBody>
      </p:sp>
    </p:spTree>
    <p:extLst>
      <p:ext uri="{BB962C8B-B14F-4D97-AF65-F5344CB8AC3E}">
        <p14:creationId xmlns:p14="http://schemas.microsoft.com/office/powerpoint/2010/main" val="3617954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1CE6-9BCF-A7A3-7B80-9368A683F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E36B716C-F0AA-AD33-9A2F-50AE59DF9E68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AEF70CFE-2C02-B241-D057-97BE6AE59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C9E0EFA4-3458-2F95-41D1-C888ECECB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1C1A55-D8CE-24B8-3A29-027D243676B3}"/>
              </a:ext>
            </a:extLst>
          </p:cNvPr>
          <p:cNvSpPr txBox="1"/>
          <p:nvPr/>
        </p:nvSpPr>
        <p:spPr>
          <a:xfrm>
            <a:off x="76798" y="43702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err="1"/>
              <a:t>Traiettoria</a:t>
            </a:r>
            <a:r>
              <a:rPr lang="en-GB" sz="2800" b="1"/>
              <a:t> + </a:t>
            </a:r>
            <a:r>
              <a:rPr lang="en-GB" sz="2800" b="1" err="1"/>
              <a:t>x_axes</a:t>
            </a:r>
            <a:endParaRPr lang="it-IT" sz="2800" b="1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C7AEF-FF32-46DD-42A0-9BB6F692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119" y="566922"/>
            <a:ext cx="8323761" cy="55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95FDA-5153-97ED-9E47-3284CDB80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6C899EA1-8025-D858-50D3-8A95512C66CD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56364C12-4799-19B8-F16B-B34F6D170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7FDC1F3D-AE05-D6C1-89E5-6808D0FA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2CE8CA-5E98-31F3-9F4D-45C7E265B055}"/>
              </a:ext>
            </a:extLst>
          </p:cNvPr>
          <p:cNvSpPr txBox="1"/>
          <p:nvPr/>
        </p:nvSpPr>
        <p:spPr>
          <a:xfrm>
            <a:off x="76798" y="43702"/>
            <a:ext cx="2217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Metodologia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E05E0-35C1-7DA7-6023-3110C47F8C64}"/>
              </a:ext>
            </a:extLst>
          </p:cNvPr>
          <p:cNvSpPr txBox="1"/>
          <p:nvPr/>
        </p:nvSpPr>
        <p:spPr>
          <a:xfrm>
            <a:off x="545592" y="442908"/>
            <a:ext cx="11100816" cy="5868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b="1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Waypoint</a:t>
            </a:r>
            <a:r>
              <a:rPr lang="it-IT" sz="1800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Per prima cosa sono stati generati i waypoint, ovvero dei vettori contenenti un istante di tempo, una posizione e un assetto. In particolare sono stati ottenuti prendendo dei punti (equidistanti nel tempo) di una traiettoria generata su matlab a partire da equazioni parametriche elementari.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b="1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Generazione Traiettoria</a:t>
            </a:r>
            <a:r>
              <a:rPr lang="it-IT" b="1" noProof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it-IT" sz="1800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Successivamente è stata creata una traiettoria utilizzando la funzione MATLAB </a:t>
            </a:r>
            <a:r>
              <a:rPr lang="it-IT" b="0" i="0" noProof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waypointTrajectory</a:t>
            </a:r>
            <a:r>
              <a:rPr lang="it-IT" noProof="0">
                <a:solidFill>
                  <a:srgbClr val="C05708"/>
                </a:solidFill>
                <a:latin typeface="Roboto" panose="02000000000000000000" pitchFamily="2" charset="0"/>
              </a:rPr>
              <a:t> </a:t>
            </a:r>
            <a:r>
              <a:rPr lang="it-IT" sz="1800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</a:t>
            </a:r>
            <a:r>
              <a:rPr lang="it-IT" noProof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t-IT" sz="1800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dati dei waypoint, ottiene una traiettoria fisicamente verosimile (i.e., senza cambi di assetti impulsivi).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b="1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Simulink – </a:t>
            </a:r>
            <a:r>
              <a:rPr lang="it-IT" sz="1800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E’ poi stata compiuta una simulazione del volo su simulink, contenente lo schema dei sensori e due diversi metodi per ricostruire la traiettoria. I due metodi erano i seguenti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EKF - </a:t>
            </a:r>
            <a:r>
              <a:rPr lang="it-IT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Estimated Kalman Filter che, date in ingresso le misure dei sensori, stimava le variabili di stato del sistema.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Meccanizzazione</a:t>
            </a:r>
            <a:r>
              <a:rPr lang="it-IT" noProof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integrando le accelerazioni e le velocità angolari, si sono riottenute le velocità, posizioni e orientazioni del veicolo durante il volo</a:t>
            </a:r>
          </a:p>
          <a:p>
            <a:pPr marL="324000" indent="-324000">
              <a:lnSpc>
                <a:spcPct val="150000"/>
              </a:lnSpc>
              <a:buFont typeface="+mj-lt"/>
              <a:buAutoNum type="arabicPeriod"/>
            </a:pPr>
            <a:r>
              <a:rPr lang="it-IT" b="1" noProof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Confronto</a:t>
            </a:r>
            <a:r>
              <a:rPr lang="it-IT" noProof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Infine, sono stati confrontati i risultati ottenuti con i diversi metodi, per valutarne i livelli di accuratezza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61046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A1CEC-2A5C-1313-F84D-62099577F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A6544B98-74E1-A5E9-AEBD-5C56A18B8C6E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F90B47FF-EB7D-0799-689A-5C3B827BC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1F9B20CF-5758-74A5-0CCB-FDD30D7B4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FE03C5-ED1C-BE78-9AF0-CE619C552FA8}"/>
              </a:ext>
            </a:extLst>
          </p:cNvPr>
          <p:cNvSpPr txBox="1"/>
          <p:nvPr/>
        </p:nvSpPr>
        <p:spPr>
          <a:xfrm>
            <a:off x="76798" y="43702"/>
            <a:ext cx="557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NOTE SULLE ROTAZIONI - OMEGA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94CE4-4D23-65A7-47EF-B682E306EB2E}"/>
              </a:ext>
            </a:extLst>
          </p:cNvPr>
          <p:cNvSpPr txBox="1"/>
          <p:nvPr/>
        </p:nvSpPr>
        <p:spPr>
          <a:xfrm>
            <a:off x="658368" y="672370"/>
            <a:ext cx="10885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/>
              <a:t>Il commando MATLAB </a:t>
            </a:r>
            <a:r>
              <a:rPr lang="it-IT" i="1" noProof="0"/>
              <a:t>trajectory = waypointTrajectory(waypoints_ned(:,2:4), 'TimeOfArrival',waypoints_ned(:,1), 'AutoPitch', true, 'AutoBank', true,'SampleRate',1/ST);</a:t>
            </a:r>
          </a:p>
          <a:p>
            <a:r>
              <a:rPr lang="it-IT" noProof="0"/>
              <a:t>Restituisce la velocità angolare </a:t>
            </a:r>
            <a:r>
              <a:rPr lang="it-IT" b="1" noProof="0"/>
              <a:t>omega espressa in navigation frame. </a:t>
            </a:r>
            <a:r>
              <a:rPr lang="it-IT" noProof="0"/>
              <a:t>Per passare nella forma espressa in body frame, occorre ruotarla per la matrice di rotazione ottenuta dal quaternione di orientazione</a:t>
            </a:r>
            <a:endParaRPr lang="it-IT" b="1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0D6F9-CE7F-D98E-070F-8FCA2271ABB4}"/>
              </a:ext>
            </a:extLst>
          </p:cNvPr>
          <p:cNvSpPr txBox="1"/>
          <p:nvPr/>
        </p:nvSpPr>
        <p:spPr>
          <a:xfrm>
            <a:off x="1170238" y="5930734"/>
            <a:ext cx="322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/>
              <a:t>omega, espressa in nav frame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FB037-BE49-1E73-1174-6DC99C7226AA}"/>
              </a:ext>
            </a:extLst>
          </p:cNvPr>
          <p:cNvSpPr txBox="1"/>
          <p:nvPr/>
        </p:nvSpPr>
        <p:spPr>
          <a:xfrm>
            <a:off x="7257799" y="5930734"/>
            <a:ext cx="327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/>
              <a:t>omega, espressa in body 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2A71BB-82A4-D7C5-12EB-3FB343A261CA}"/>
              </a:ext>
            </a:extLst>
          </p:cNvPr>
          <p:cNvSpPr txBox="1"/>
          <p:nvPr/>
        </p:nvSpPr>
        <p:spPr>
          <a:xfrm>
            <a:off x="1807705" y="1919108"/>
            <a:ext cx="8097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b="0" i="0" noProof="0">
                <a:effectLst/>
                <a:latin typeface="Menlo"/>
              </a:rPr>
              <a:t>rm = rotmat(q_</a:t>
            </a:r>
            <a:r>
              <a:rPr lang="it-IT" noProof="0">
                <a:latin typeface="Menlo"/>
              </a:rPr>
              <a:t>body(idx,:)</a:t>
            </a:r>
            <a:r>
              <a:rPr lang="it-IT" sz="1800" b="0" i="0" noProof="0">
                <a:effectLst/>
                <a:latin typeface="Menlo"/>
              </a:rPr>
              <a:t>,</a:t>
            </a:r>
            <a:r>
              <a:rPr lang="it-IT" sz="1800" b="0" i="0" noProof="0">
                <a:solidFill>
                  <a:srgbClr val="A709F5"/>
                </a:solidFill>
                <a:effectLst/>
                <a:latin typeface="Menlo"/>
              </a:rPr>
              <a:t>'frame'</a:t>
            </a:r>
            <a:r>
              <a:rPr lang="it-IT" sz="1800" b="0" i="0" noProof="0">
                <a:effectLst/>
                <a:latin typeface="Menlo"/>
              </a:rPr>
              <a:t>); </a:t>
            </a:r>
            <a:r>
              <a:rPr lang="it-IT" sz="1800" b="0" i="0" noProof="0">
                <a:solidFill>
                  <a:srgbClr val="008013"/>
                </a:solidFill>
                <a:effectLst/>
                <a:latin typeface="Menlo"/>
              </a:rPr>
              <a:t>% rotation matrix from navigation to body</a:t>
            </a:r>
            <a:endParaRPr lang="it-IT" sz="1800" b="0" i="0" noProof="0">
              <a:effectLst/>
              <a:latin typeface="Menlo"/>
            </a:endParaRPr>
          </a:p>
          <a:p>
            <a:r>
              <a:rPr lang="it-IT" sz="1800" b="0" i="0" noProof="0">
                <a:effectLst/>
                <a:latin typeface="Menlo"/>
              </a:rPr>
              <a:t>omega_b(idx,:) = (rm*omega_n(idx,:)')'; </a:t>
            </a:r>
            <a:r>
              <a:rPr lang="it-IT" sz="1800" b="0" i="0" noProof="0">
                <a:solidFill>
                  <a:srgbClr val="008013"/>
                </a:solidFill>
                <a:effectLst/>
                <a:latin typeface="Menlo"/>
              </a:rPr>
              <a:t>% rotate omega to body frame</a:t>
            </a:r>
            <a:endParaRPr lang="it-IT" sz="1800" b="0" i="0" noProof="0">
              <a:effectLst/>
              <a:latin typeface="Menl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9D89F3-13B1-CE7F-42F9-93590F8C1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" y="2991754"/>
            <a:ext cx="5239512" cy="2828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7F1E0B-F7D6-B694-2124-69ADB53E1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062" y="2991753"/>
            <a:ext cx="5537885" cy="28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83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CDD5A-7EE0-F21A-B7B3-9434233D2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889734BE-2E4B-A285-125E-CC2CE8200A45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42B2E6D1-5C74-2802-E4D8-60D74036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8CA41A20-452F-04F6-CC20-A685D4F5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8464D0-6F3B-F806-5D61-68AB637BD9BB}"/>
              </a:ext>
            </a:extLst>
          </p:cNvPr>
          <p:cNvSpPr txBox="1"/>
          <p:nvPr/>
        </p:nvSpPr>
        <p:spPr>
          <a:xfrm>
            <a:off x="76798" y="43702"/>
            <a:ext cx="666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NOTE SULLE ROTAZIONI - QUATERNIONI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3176C-DE95-8B95-6D72-974589E44222}"/>
              </a:ext>
            </a:extLst>
          </p:cNvPr>
          <p:cNvSpPr txBox="1"/>
          <p:nvPr/>
        </p:nvSpPr>
        <p:spPr>
          <a:xfrm>
            <a:off x="658368" y="1014984"/>
            <a:ext cx="108854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/>
              <a:t>Il commando MATLAB </a:t>
            </a:r>
            <a:r>
              <a:rPr lang="it-IT" i="1" noProof="0"/>
              <a:t>trajectory = waypointTrajectory(waypoints_ned(:,2:4), 'TimeOfArrival',waypoints_ned(:,1), 'AutoPitch', true, 'AutoBank', true,'SampleRate',1/ST);</a:t>
            </a:r>
          </a:p>
          <a:p>
            <a:r>
              <a:rPr lang="it-IT" noProof="0"/>
              <a:t>restituisce il quaternione che esprime la rotazione dell’aereo da NAV a BODY, </a:t>
            </a:r>
            <a:r>
              <a:rPr lang="it-IT" b="1" noProof="0"/>
              <a:t>espresso nel frame body</a:t>
            </a:r>
            <a:r>
              <a:rPr lang="it-IT" noProof="0"/>
              <a:t>.</a:t>
            </a:r>
          </a:p>
          <a:p>
            <a:r>
              <a:rPr lang="it-IT" noProof="0"/>
              <a:t>Infatti, quando si vogliono usare dei quaternioni per trasformare vettori, </a:t>
            </a:r>
            <a:r>
              <a:rPr lang="it-IT" b="1" i="1" noProof="0"/>
              <a:t>il quaternione deve rappresentare la rotazione dal frame di origine al frame di destinazione, ed essere espresso nel frame di destinazione.</a:t>
            </a:r>
          </a:p>
          <a:p>
            <a:r>
              <a:rPr lang="it-IT" noProof="0"/>
              <a:t>Dato il quaternione quat_navtobody_b, per passare al quaternione quat_navtobody_nav, occorre fare il coniugato: </a:t>
            </a:r>
            <a:r>
              <a:rPr lang="it-IT" i="1" noProof="0"/>
              <a:t>quat_navtobody_nav = conj(quat_navtobody_b)</a:t>
            </a:r>
          </a:p>
          <a:p>
            <a:endParaRPr lang="it-IT" noProof="0"/>
          </a:p>
          <a:p>
            <a:r>
              <a:rPr lang="it-IT" noProof="0"/>
              <a:t>Vediamo come cambiano i grafici di tali rotazioni, espresse in angoli di Eulero: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94EA8-3D05-44A2-2CE4-3D625A8C1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" y="3600307"/>
            <a:ext cx="4483608" cy="2342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905B88-F363-27B3-951C-A83A63068D83}"/>
              </a:ext>
            </a:extLst>
          </p:cNvPr>
          <p:cNvSpPr txBox="1"/>
          <p:nvPr/>
        </p:nvSpPr>
        <p:spPr>
          <a:xfrm>
            <a:off x="1010974" y="5988982"/>
            <a:ext cx="484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/>
              <a:t>Rotazione da nav a body, espressa in nav frame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70DE2-1E73-5D2C-B8D2-5E0E7915D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570" y="3600307"/>
            <a:ext cx="4507992" cy="2497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DEA73-00FF-6F9F-4A72-CA8D70DFC435}"/>
              </a:ext>
            </a:extLst>
          </p:cNvPr>
          <p:cNvSpPr txBox="1"/>
          <p:nvPr/>
        </p:nvSpPr>
        <p:spPr>
          <a:xfrm>
            <a:off x="6952488" y="5984306"/>
            <a:ext cx="498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/>
              <a:t>Rotazione da nav a body, espressa in body frame</a:t>
            </a:r>
          </a:p>
        </p:txBody>
      </p:sp>
    </p:spTree>
    <p:extLst>
      <p:ext uri="{BB962C8B-B14F-4D97-AF65-F5344CB8AC3E}">
        <p14:creationId xmlns:p14="http://schemas.microsoft.com/office/powerpoint/2010/main" val="1057581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8CB8-2EAD-58D8-F705-DCB23FBCF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099B764D-4B5B-E675-B9A9-D8B8A1F0A84C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F56FFB5-C71E-B135-98CF-E4B60C095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80B488DC-360F-ABAF-49AA-2E3E7D681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4" name="CasellaDiTesto 1">
            <a:extLst>
              <a:ext uri="{FF2B5EF4-FFF2-40B4-BE49-F238E27FC236}">
                <a16:creationId xmlns:a16="http://schemas.microsoft.com/office/drawing/2014/main" id="{0E249203-E2DC-BBEC-F364-9D226E17B2DF}"/>
              </a:ext>
            </a:extLst>
          </p:cNvPr>
          <p:cNvSpPr txBox="1"/>
          <p:nvPr/>
        </p:nvSpPr>
        <p:spPr>
          <a:xfrm>
            <a:off x="76798" y="43702"/>
            <a:ext cx="4144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NOTE SULLE ROTAZIONI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B4C68-6C84-50CD-FD77-F60452AEE17F}"/>
              </a:ext>
            </a:extLst>
          </p:cNvPr>
          <p:cNvSpPr txBox="1"/>
          <p:nvPr/>
        </p:nvSpPr>
        <p:spPr>
          <a:xfrm>
            <a:off x="457200" y="786384"/>
            <a:ext cx="110866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noProof="0"/>
              <a:t>Cosa succede quando integro le omega?</a:t>
            </a:r>
          </a:p>
          <a:p>
            <a:r>
              <a:rPr lang="it-IT" noProof="0"/>
              <a:t>Se integri le </a:t>
            </a:r>
            <a:r>
              <a:rPr lang="it-IT" b="1" noProof="0"/>
              <a:t>velocità angolari (omega) espresse nel body frame</a:t>
            </a:r>
            <a:r>
              <a:rPr lang="it-IT" noProof="0"/>
              <a:t>, ottieni un quaternione che descrive la rotazione da navigation a body frame, </a:t>
            </a:r>
            <a:r>
              <a:rPr lang="it-IT" b="1" noProof="0"/>
              <a:t>espresso nel navigation frame.</a:t>
            </a:r>
          </a:p>
          <a:p>
            <a:r>
              <a:rPr lang="it-IT" noProof="0"/>
              <a:t>Se integri le </a:t>
            </a:r>
            <a:r>
              <a:rPr lang="it-IT" b="1" noProof="0"/>
              <a:t>velocità angolari (omega) espresse nel navigation frame</a:t>
            </a:r>
            <a:r>
              <a:rPr lang="it-IT" noProof="0"/>
              <a:t>, ottieni un quaternione che descrive la rotazione da navigation a body frame, </a:t>
            </a:r>
            <a:r>
              <a:rPr lang="it-IT" b="1" noProof="0"/>
              <a:t>espresso nel body frame. </a:t>
            </a:r>
          </a:p>
          <a:p>
            <a:endParaRPr lang="it-IT" b="1" noProof="0"/>
          </a:p>
          <a:p>
            <a:endParaRPr lang="it-IT" noProof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9BD75A2-698E-4AA0-B3CD-86EA9153012D}"/>
              </a:ext>
            </a:extLst>
          </p:cNvPr>
          <p:cNvGraphicFramePr>
            <a:graphicFrameLocks noGrp="1"/>
          </p:cNvGraphicFramePr>
          <p:nvPr/>
        </p:nvGraphicFramePr>
        <p:xfrm>
          <a:off x="742706" y="2591749"/>
          <a:ext cx="10515600" cy="13716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66092495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1709344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55206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noProof="0"/>
                        <a:t>omega in...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noProof="0"/>
                        <a:t>Quaternione risultante (rotazione)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noProof="0"/>
                        <a:t>Espresso 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637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1" noProof="0"/>
                        <a:t>body</a:t>
                      </a:r>
                      <a:endParaRPr lang="it-IT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noProof="0"/>
                        <a:t>nav → body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1" noProof="0"/>
                        <a:t>nav</a:t>
                      </a:r>
                      <a:endParaRPr lang="it-IT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577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1" noProof="0"/>
                        <a:t>nav</a:t>
                      </a:r>
                      <a:endParaRPr lang="it-IT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noProof="0"/>
                        <a:t>nav → body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1" noProof="0"/>
                        <a:t>body</a:t>
                      </a:r>
                      <a:endParaRPr lang="it-IT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546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62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D91C0-F51D-870F-01BB-C1CAA4ED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9EB310B9-3B97-0857-A930-9667B505A3FF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5DFF6B38-555D-7686-4BB4-8B747E06A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69B1FB44-F9C2-15EF-9738-81C4AF94D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B7910F-3B6A-C2CD-201D-AD15BB9DA0EA}"/>
              </a:ext>
            </a:extLst>
          </p:cNvPr>
          <p:cNvSpPr txBox="1"/>
          <p:nvPr/>
        </p:nvSpPr>
        <p:spPr>
          <a:xfrm>
            <a:off x="76798" y="43702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Simulazione con Simulink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4ED6A-C823-F897-1461-ECD8DEF389BB}"/>
              </a:ext>
            </a:extLst>
          </p:cNvPr>
          <p:cNvSpPr txBox="1"/>
          <p:nvPr/>
        </p:nvSpPr>
        <p:spPr>
          <a:xfrm>
            <a:off x="724144" y="853840"/>
            <a:ext cx="1074371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/>
              <a:t>Il </a:t>
            </a:r>
            <a:r>
              <a:rPr lang="en-GB" err="1"/>
              <a:t>volo</a:t>
            </a:r>
            <a:r>
              <a:rPr lang="en-GB"/>
              <a:t> </a:t>
            </a:r>
            <a:r>
              <a:rPr lang="en-GB" err="1"/>
              <a:t>dell’aereo</a:t>
            </a:r>
            <a:r>
              <a:rPr lang="en-GB"/>
              <a:t> è </a:t>
            </a:r>
            <a:r>
              <a:rPr lang="en-GB" err="1"/>
              <a:t>stato</a:t>
            </a:r>
            <a:r>
              <a:rPr lang="en-GB"/>
              <a:t> </a:t>
            </a:r>
            <a:r>
              <a:rPr lang="en-GB" err="1"/>
              <a:t>simulato</a:t>
            </a:r>
            <a:r>
              <a:rPr lang="en-GB"/>
              <a:t> con Simulink, con </a:t>
            </a:r>
            <a:r>
              <a:rPr lang="en-GB" err="1"/>
              <a:t>l’obiettivo</a:t>
            </a:r>
            <a:r>
              <a:rPr lang="en-GB"/>
              <a:t> di </a:t>
            </a:r>
            <a:r>
              <a:rPr lang="en-GB" err="1"/>
              <a:t>stimare</a:t>
            </a:r>
            <a:r>
              <a:rPr lang="en-GB"/>
              <a:t> lo </a:t>
            </a:r>
            <a:r>
              <a:rPr lang="en-GB" err="1"/>
              <a:t>stato</a:t>
            </a:r>
            <a:r>
              <a:rPr lang="en-GB"/>
              <a:t> in due </a:t>
            </a:r>
            <a:r>
              <a:rPr lang="en-GB" err="1"/>
              <a:t>diversi</a:t>
            </a:r>
            <a:r>
              <a:rPr lang="en-GB"/>
              <a:t> </a:t>
            </a:r>
            <a:r>
              <a:rPr lang="en-GB" err="1"/>
              <a:t>modi</a:t>
            </a:r>
            <a:r>
              <a:rPr lang="en-GB"/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err="1"/>
              <a:t>Filtro</a:t>
            </a:r>
            <a:r>
              <a:rPr lang="en-GB"/>
              <a:t> di Kalman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err="1"/>
              <a:t>Meccanizzazione</a:t>
            </a:r>
            <a:r>
              <a:rPr lang="en-GB"/>
              <a:t> </a:t>
            </a:r>
            <a:r>
              <a:rPr lang="en-GB" err="1"/>
              <a:t>diretta</a:t>
            </a:r>
            <a:endParaRPr lang="en-GB"/>
          </a:p>
          <a:p>
            <a:pPr>
              <a:lnSpc>
                <a:spcPct val="150000"/>
              </a:lnSpc>
            </a:pPr>
            <a:r>
              <a:rPr lang="en-GB"/>
              <a:t>I </a:t>
            </a:r>
            <a:r>
              <a:rPr lang="en-GB" err="1"/>
              <a:t>risultati</a:t>
            </a:r>
            <a:r>
              <a:rPr lang="en-GB"/>
              <a:t> </a:t>
            </a:r>
            <a:r>
              <a:rPr lang="en-GB" err="1"/>
              <a:t>sono</a:t>
            </a:r>
            <a:r>
              <a:rPr lang="en-GB"/>
              <a:t> poi </a:t>
            </a:r>
            <a:r>
              <a:rPr lang="en-GB" err="1"/>
              <a:t>stati</a:t>
            </a:r>
            <a:r>
              <a:rPr lang="en-GB"/>
              <a:t> </a:t>
            </a:r>
            <a:r>
              <a:rPr lang="en-GB" err="1"/>
              <a:t>confrontati</a:t>
            </a:r>
            <a:r>
              <a:rPr lang="en-GB"/>
              <a:t> e </a:t>
            </a:r>
            <a:r>
              <a:rPr lang="en-GB" err="1"/>
              <a:t>analizzati</a:t>
            </a:r>
            <a:r>
              <a:rPr lang="en-GB"/>
              <a:t>. I </a:t>
            </a:r>
            <a:r>
              <a:rPr lang="en-GB" err="1"/>
              <a:t>grafici</a:t>
            </a:r>
            <a:r>
              <a:rPr lang="en-GB"/>
              <a:t> </a:t>
            </a:r>
            <a:r>
              <a:rPr lang="en-GB" err="1"/>
              <a:t>risultati</a:t>
            </a:r>
            <a:r>
              <a:rPr lang="en-GB"/>
              <a:t> </a:t>
            </a:r>
            <a:r>
              <a:rPr lang="en-GB" err="1"/>
              <a:t>dalle</a:t>
            </a:r>
            <a:r>
              <a:rPr lang="en-GB"/>
              <a:t> </a:t>
            </a:r>
            <a:r>
              <a:rPr lang="en-GB" err="1"/>
              <a:t>analisi</a:t>
            </a:r>
            <a:r>
              <a:rPr lang="en-GB"/>
              <a:t> </a:t>
            </a:r>
            <a:r>
              <a:rPr lang="en-GB" err="1"/>
              <a:t>sono</a:t>
            </a:r>
            <a:r>
              <a:rPr lang="en-GB"/>
              <a:t> </a:t>
            </a:r>
            <a:r>
              <a:rPr lang="en-GB" err="1"/>
              <a:t>riportati</a:t>
            </a:r>
            <a:r>
              <a:rPr lang="en-GB"/>
              <a:t> </a:t>
            </a:r>
            <a:r>
              <a:rPr lang="en-GB" err="1"/>
              <a:t>nelle</a:t>
            </a:r>
            <a:r>
              <a:rPr lang="en-GB"/>
              <a:t> </a:t>
            </a:r>
            <a:r>
              <a:rPr lang="en-GB" err="1"/>
              <a:t>seguenti</a:t>
            </a:r>
            <a:r>
              <a:rPr lang="en-GB"/>
              <a:t> slides.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B0CFB-7429-1EC2-2BA6-814D0153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5"/>
          <a:stretch>
            <a:fillRect/>
          </a:stretch>
        </p:blipFill>
        <p:spPr>
          <a:xfrm>
            <a:off x="2240284" y="2922605"/>
            <a:ext cx="7711432" cy="3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5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969F-6128-2889-E482-EB66D1C2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FF60CE5A-AE96-36E9-14A9-5E03DC2BA6BC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F91C1EEB-7D4F-19F2-AB48-851A8114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B5545422-7B50-CFA9-D15F-518BDD477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F9E8FC-4330-77A5-56D8-644B74E27C1E}"/>
              </a:ext>
            </a:extLst>
          </p:cNvPr>
          <p:cNvSpPr txBox="1"/>
          <p:nvPr/>
        </p:nvSpPr>
        <p:spPr>
          <a:xfrm>
            <a:off x="4973353" y="151423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noProof="0"/>
              <a:t>EKF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8154EC-DCFF-5948-FCFF-CF8DF24CA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696" y="1961945"/>
            <a:ext cx="2572109" cy="2934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8C5C36-1B77-0AE0-4E6C-6F95B31BE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944" y="2734979"/>
            <a:ext cx="2419688" cy="1362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BFA5EE-54A9-46B9-600E-D56C1FC4C540}"/>
              </a:ext>
            </a:extLst>
          </p:cNvPr>
          <p:cNvSpPr txBox="1"/>
          <p:nvPr/>
        </p:nvSpPr>
        <p:spPr>
          <a:xfrm>
            <a:off x="7550665" y="4282833"/>
            <a:ext cx="90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err="1"/>
              <a:t>Misure</a:t>
            </a:r>
            <a:endParaRPr lang="it-IT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64CE6-772F-6864-4275-861A63C8667C}"/>
              </a:ext>
            </a:extLst>
          </p:cNvPr>
          <p:cNvSpPr txBox="1"/>
          <p:nvPr/>
        </p:nvSpPr>
        <p:spPr>
          <a:xfrm>
            <a:off x="2885627" y="5109548"/>
            <a:ext cx="74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err="1"/>
              <a:t>Stato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077282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0E04-8C0E-5147-CA27-6C0AC6D7B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D4026604-0B86-BAF9-1450-A9FCCA83CF6B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42536A10-7D1E-30D1-0763-67AEE61D9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7768E393-99F0-3786-10DA-9E4570902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DC21C7-D36A-7CC1-C486-4912833FA100}"/>
              </a:ext>
            </a:extLst>
          </p:cNvPr>
          <p:cNvSpPr txBox="1"/>
          <p:nvPr/>
        </p:nvSpPr>
        <p:spPr>
          <a:xfrm>
            <a:off x="76798" y="43702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EKF – Equazioni dinamiche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42FF9-2C59-F674-50FE-427115C73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42" y="815602"/>
            <a:ext cx="5725324" cy="628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16CF50-924A-6726-6619-5C18151C8EAE}"/>
              </a:ext>
            </a:extLst>
          </p:cNvPr>
          <p:cNvSpPr txBox="1"/>
          <p:nvPr/>
        </p:nvSpPr>
        <p:spPr>
          <a:xfrm>
            <a:off x="883429" y="877824"/>
            <a:ext cx="34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Vettore</a:t>
            </a:r>
            <a:r>
              <a:rPr lang="en-GB"/>
              <a:t> di </a:t>
            </a:r>
            <a:r>
              <a:rPr lang="en-GB" err="1"/>
              <a:t>stato</a:t>
            </a:r>
            <a:r>
              <a:rPr lang="en-GB"/>
              <a:t> (19 </a:t>
            </a:r>
            <a:r>
              <a:rPr lang="en-GB" err="1"/>
              <a:t>componenti</a:t>
            </a:r>
            <a:r>
              <a:rPr lang="en-GB"/>
              <a:t>):</a:t>
            </a:r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93A65-9867-EFA9-A897-FA08742E8D8B}"/>
              </a:ext>
            </a:extLst>
          </p:cNvPr>
          <p:cNvSpPr txBox="1"/>
          <p:nvPr/>
        </p:nvSpPr>
        <p:spPr>
          <a:xfrm>
            <a:off x="883429" y="1622066"/>
            <a:ext cx="392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Vettore</a:t>
            </a:r>
            <a:r>
              <a:rPr lang="en-GB"/>
              <a:t> </a:t>
            </a:r>
            <a:r>
              <a:rPr lang="en-GB" err="1"/>
              <a:t>delle</a:t>
            </a:r>
            <a:r>
              <a:rPr lang="en-GB"/>
              <a:t> </a:t>
            </a:r>
            <a:r>
              <a:rPr lang="en-GB" err="1"/>
              <a:t>misure</a:t>
            </a:r>
            <a:r>
              <a:rPr lang="en-GB"/>
              <a:t> (12 </a:t>
            </a:r>
            <a:r>
              <a:rPr lang="en-GB" err="1"/>
              <a:t>componenti</a:t>
            </a:r>
            <a:r>
              <a:rPr lang="en-GB"/>
              <a:t>):</a:t>
            </a:r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855702-35A1-6D71-24D8-58F5D95A7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242" y="1520942"/>
            <a:ext cx="7163800" cy="571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AF5248-B046-8CC9-1CC8-58506BE367DC}"/>
              </a:ext>
            </a:extLst>
          </p:cNvPr>
          <p:cNvSpPr txBox="1"/>
          <p:nvPr/>
        </p:nvSpPr>
        <p:spPr>
          <a:xfrm>
            <a:off x="554245" y="238823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Equazioni Dinamiche (Predict Step):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091D8C-0AF4-CA0F-87C8-01C24E47F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684" y="3514638"/>
            <a:ext cx="3915321" cy="6954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22246A-A05F-CB1F-042D-547F329C873E}"/>
              </a:ext>
            </a:extLst>
          </p:cNvPr>
          <p:cNvSpPr txBox="1"/>
          <p:nvPr/>
        </p:nvSpPr>
        <p:spPr>
          <a:xfrm>
            <a:off x="883429" y="2898992"/>
            <a:ext cx="694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Accelerazione in NAV frame (</a:t>
            </a:r>
            <a:r>
              <a:rPr lang="en-GB" err="1"/>
              <a:t>nello</a:t>
            </a:r>
            <a:r>
              <a:rPr lang="en-GB"/>
              <a:t> </a:t>
            </a:r>
            <a:r>
              <a:rPr lang="en-GB" err="1"/>
              <a:t>stato</a:t>
            </a:r>
            <a:r>
              <a:rPr lang="en-GB"/>
              <a:t> </a:t>
            </a:r>
            <a:r>
              <a:rPr lang="en-GB" err="1"/>
              <a:t>sono</a:t>
            </a:r>
            <a:r>
              <a:rPr lang="en-GB"/>
              <a:t> </a:t>
            </a:r>
            <a:r>
              <a:rPr lang="en-GB" err="1"/>
              <a:t>salvate</a:t>
            </a:r>
            <a:r>
              <a:rPr lang="en-GB"/>
              <a:t> in frame BODY)</a:t>
            </a:r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0D146-62B5-B642-6B96-16532BC64F6D}"/>
              </a:ext>
            </a:extLst>
          </p:cNvPr>
          <p:cNvSpPr txBox="1"/>
          <p:nvPr/>
        </p:nvSpPr>
        <p:spPr>
          <a:xfrm>
            <a:off x="883429" y="4499195"/>
            <a:ext cx="314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Aggiornamento </a:t>
            </a:r>
            <a:r>
              <a:rPr lang="en-GB" err="1"/>
              <a:t>della</a:t>
            </a:r>
            <a:r>
              <a:rPr lang="en-GB"/>
              <a:t> </a:t>
            </a:r>
            <a:r>
              <a:rPr lang="en-GB" err="1"/>
              <a:t>velocità</a:t>
            </a:r>
            <a:r>
              <a:rPr lang="en-GB"/>
              <a:t>:</a:t>
            </a:r>
            <a:endParaRPr lang="it-IT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B14371-B7A1-FBD8-5ADE-DC33399F6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862" y="4566102"/>
            <a:ext cx="2562583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2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AA0B4-97C6-79D6-699B-0978AF0A9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07549E82-95BA-CDE3-1C36-151BD3D335CF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EF91F15D-BFF5-1414-6465-CA6A432C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4AD601CA-2210-F977-4BA3-ED8FE478C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FBD910-2416-2AE1-BA46-DE0E884E59C2}"/>
              </a:ext>
            </a:extLst>
          </p:cNvPr>
          <p:cNvSpPr txBox="1"/>
          <p:nvPr/>
        </p:nvSpPr>
        <p:spPr>
          <a:xfrm>
            <a:off x="76798" y="43702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EKF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3C7A8-D7B6-2DFF-EBFC-0F92CB97A673}"/>
              </a:ext>
            </a:extLst>
          </p:cNvPr>
          <p:cNvSpPr txBox="1"/>
          <p:nvPr/>
        </p:nvSpPr>
        <p:spPr>
          <a:xfrm>
            <a:off x="883429" y="786731"/>
            <a:ext cx="324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Aggiornamento </a:t>
            </a:r>
            <a:r>
              <a:rPr lang="en-GB" err="1"/>
              <a:t>delle</a:t>
            </a:r>
            <a:r>
              <a:rPr lang="en-GB"/>
              <a:t> </a:t>
            </a:r>
            <a:r>
              <a:rPr lang="en-GB" err="1"/>
              <a:t>posizioni</a:t>
            </a:r>
            <a:r>
              <a:rPr lang="en-GB"/>
              <a:t>: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46C01-9C6E-C31E-F57B-4D8E28C0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157" y="566922"/>
            <a:ext cx="3258005" cy="1571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CB8015-9ADE-BDBC-5D3D-7470FE669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401" y="2415970"/>
            <a:ext cx="5487166" cy="8573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3E230D-8B2B-1904-5A27-B5CE9CC2AB59}"/>
              </a:ext>
            </a:extLst>
          </p:cNvPr>
          <p:cNvSpPr txBox="1"/>
          <p:nvPr/>
        </p:nvSpPr>
        <p:spPr>
          <a:xfrm>
            <a:off x="883428" y="2475323"/>
            <a:ext cx="29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Aggiornamento </a:t>
            </a:r>
            <a:r>
              <a:rPr lang="en-GB" err="1"/>
              <a:t>dell’assetto</a:t>
            </a:r>
            <a:r>
              <a:rPr lang="en-GB"/>
              <a:t>:</a:t>
            </a:r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519727-7DB9-AB18-8487-6184E3C38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159" y="3133684"/>
            <a:ext cx="1895740" cy="590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C17413-A9B8-C8BF-9F72-839D4A95B68B}"/>
              </a:ext>
            </a:extLst>
          </p:cNvPr>
          <p:cNvSpPr txBox="1"/>
          <p:nvPr/>
        </p:nvSpPr>
        <p:spPr>
          <a:xfrm>
            <a:off x="883428" y="3866822"/>
            <a:ext cx="538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Bias, </a:t>
            </a:r>
            <a:r>
              <a:rPr lang="en-GB" err="1"/>
              <a:t>giroscopio</a:t>
            </a:r>
            <a:r>
              <a:rPr lang="en-GB"/>
              <a:t> e </a:t>
            </a:r>
            <a:r>
              <a:rPr lang="en-GB" err="1"/>
              <a:t>accelerazione</a:t>
            </a:r>
            <a:r>
              <a:rPr lang="en-GB"/>
              <a:t> </a:t>
            </a:r>
            <a:r>
              <a:rPr lang="en-GB" err="1"/>
              <a:t>rimangono</a:t>
            </a:r>
            <a:r>
              <a:rPr lang="en-GB"/>
              <a:t> </a:t>
            </a:r>
            <a:r>
              <a:rPr lang="en-GB" err="1"/>
              <a:t>invariate</a:t>
            </a:r>
            <a:endParaRPr lang="it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923AA-46D5-6EEE-D0CB-8D7CE95F3BCC}"/>
              </a:ext>
            </a:extLst>
          </p:cNvPr>
          <p:cNvSpPr txBox="1"/>
          <p:nvPr/>
        </p:nvSpPr>
        <p:spPr>
          <a:xfrm>
            <a:off x="883428" y="456804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Jacobian F – Derivata del Modello di Stato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990C79-C11D-DF76-9F07-1127A5DF2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8081" y="5075145"/>
            <a:ext cx="2829320" cy="7335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591638-906E-9845-6797-D97A2FDC4E37}"/>
              </a:ext>
            </a:extLst>
          </p:cNvPr>
          <p:cNvSpPr txBox="1"/>
          <p:nvPr/>
        </p:nvSpPr>
        <p:spPr>
          <a:xfrm>
            <a:off x="4874497" y="5196108"/>
            <a:ext cx="702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Tale </a:t>
            </a:r>
            <a:r>
              <a:rPr lang="en-GB" err="1"/>
              <a:t>matrice</a:t>
            </a:r>
            <a:r>
              <a:rPr lang="en-GB"/>
              <a:t> è </a:t>
            </a:r>
            <a:r>
              <a:rPr lang="en-GB" err="1"/>
              <a:t>stata</a:t>
            </a:r>
            <a:r>
              <a:rPr lang="en-GB"/>
              <a:t> </a:t>
            </a:r>
            <a:r>
              <a:rPr lang="en-GB" err="1"/>
              <a:t>calcolata</a:t>
            </a:r>
            <a:r>
              <a:rPr lang="en-GB"/>
              <a:t> con </a:t>
            </a:r>
            <a:r>
              <a:rPr lang="en-GB" err="1"/>
              <a:t>Matlab</a:t>
            </a:r>
            <a:r>
              <a:rPr lang="en-GB"/>
              <a:t> </a:t>
            </a:r>
            <a:r>
              <a:rPr lang="en-GB" err="1"/>
              <a:t>usando</a:t>
            </a:r>
            <a:r>
              <a:rPr lang="en-GB"/>
              <a:t> il </a:t>
            </a:r>
            <a:r>
              <a:rPr lang="en-GB" err="1"/>
              <a:t>calcolo</a:t>
            </a:r>
            <a:r>
              <a:rPr lang="en-GB"/>
              <a:t> </a:t>
            </a:r>
            <a:r>
              <a:rPr lang="en-GB" err="1"/>
              <a:t>simbolico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550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41277-4B57-36A5-B861-C448753A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F1F2696E-7EBF-AE79-1405-D1EC658767A4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4B3F1DD-30DC-946F-85AA-25BA2E132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247A2D1A-98B8-141A-4E7D-5B77485E4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28D56B4-5ED7-CDA1-80B7-915398EAE7DC}"/>
              </a:ext>
            </a:extLst>
          </p:cNvPr>
          <p:cNvSpPr txBox="1"/>
          <p:nvPr/>
        </p:nvSpPr>
        <p:spPr>
          <a:xfrm>
            <a:off x="76798" y="43702"/>
            <a:ext cx="4274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EKF – Equazioni di Misura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E33EC2-BDAC-6E7A-20DC-A5818A6C2B40}"/>
              </a:ext>
            </a:extLst>
          </p:cNvPr>
          <p:cNvSpPr txBox="1"/>
          <p:nvPr/>
        </p:nvSpPr>
        <p:spPr>
          <a:xfrm>
            <a:off x="883429" y="74479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Equazioni di Misura – Kalman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945F3-D1B5-2CEB-15B4-749EA175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393" y="680783"/>
            <a:ext cx="2419688" cy="1362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149F8-0836-44F5-79B1-E925A32929C3}"/>
              </a:ext>
            </a:extLst>
          </p:cNvPr>
          <p:cNvSpPr txBox="1"/>
          <p:nvPr/>
        </p:nvSpPr>
        <p:spPr>
          <a:xfrm>
            <a:off x="883429" y="2280968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1. Misure UWB (posizione)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085D05-7760-024B-C474-3AA73622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58" y="2752944"/>
            <a:ext cx="1857634" cy="1086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C639FF-99AA-7B6D-9048-7FF1B4D036CA}"/>
              </a:ext>
            </a:extLst>
          </p:cNvPr>
          <p:cNvSpPr txBox="1"/>
          <p:nvPr/>
        </p:nvSpPr>
        <p:spPr>
          <a:xfrm>
            <a:off x="883429" y="4105056"/>
            <a:ext cx="2308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2. Accelerometro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6433E7-2694-2C08-DF33-02FB9205C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458" y="4656141"/>
            <a:ext cx="990738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26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9D589-47E1-55EE-3190-563113FC6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D96EA971-749F-3E19-181B-401319F74C99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C984BF00-0F9A-FDCE-81CD-02ED093D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A34B4B3D-D61C-AE59-9E23-E143572A0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9C922D-4658-FF24-96D3-9A795023F126}"/>
              </a:ext>
            </a:extLst>
          </p:cNvPr>
          <p:cNvSpPr txBox="1"/>
          <p:nvPr/>
        </p:nvSpPr>
        <p:spPr>
          <a:xfrm>
            <a:off x="76798" y="43702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EKF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C73FCA-BCEA-64DA-9812-5AA9E01F4ED7}"/>
              </a:ext>
            </a:extLst>
          </p:cNvPr>
          <p:cNvSpPr txBox="1"/>
          <p:nvPr/>
        </p:nvSpPr>
        <p:spPr>
          <a:xfrm>
            <a:off x="883429" y="282099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4. Giroscopio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01102D-ABB7-DBE1-5399-7047F4798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283" y="2820996"/>
            <a:ext cx="1676634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737C6-C451-E483-736E-0417EAB89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607" y="1035704"/>
            <a:ext cx="4944165" cy="1105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1A320-1623-3F2A-9936-CAC320845BE3}"/>
              </a:ext>
            </a:extLst>
          </p:cNvPr>
          <p:cNvSpPr txBox="1"/>
          <p:nvPr/>
        </p:nvSpPr>
        <p:spPr>
          <a:xfrm>
            <a:off x="883429" y="1106957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3. Magnetometro</a:t>
            </a:r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206D3-BB31-2AB3-539E-48FE26D495C9}"/>
              </a:ext>
            </a:extLst>
          </p:cNvPr>
          <p:cNvSpPr txBox="1"/>
          <p:nvPr/>
        </p:nvSpPr>
        <p:spPr>
          <a:xfrm>
            <a:off x="883429" y="437399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Jacobian H – Derivata della Funzione di Misura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858732-E48B-6121-2E9F-B1FDD8CD5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868" y="4869985"/>
            <a:ext cx="3553321" cy="752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ED53CE-1ADB-1C40-28C1-BF6D14769D54}"/>
              </a:ext>
            </a:extLst>
          </p:cNvPr>
          <p:cNvSpPr txBox="1"/>
          <p:nvPr/>
        </p:nvSpPr>
        <p:spPr>
          <a:xfrm>
            <a:off x="5093953" y="5020025"/>
            <a:ext cx="702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Tale </a:t>
            </a:r>
            <a:r>
              <a:rPr lang="en-GB" err="1"/>
              <a:t>matrice</a:t>
            </a:r>
            <a:r>
              <a:rPr lang="en-GB"/>
              <a:t> è </a:t>
            </a:r>
            <a:r>
              <a:rPr lang="en-GB" err="1"/>
              <a:t>stata</a:t>
            </a:r>
            <a:r>
              <a:rPr lang="en-GB"/>
              <a:t> </a:t>
            </a:r>
            <a:r>
              <a:rPr lang="en-GB" err="1"/>
              <a:t>calcolata</a:t>
            </a:r>
            <a:r>
              <a:rPr lang="en-GB"/>
              <a:t> con </a:t>
            </a:r>
            <a:r>
              <a:rPr lang="en-GB" err="1"/>
              <a:t>Matlab</a:t>
            </a:r>
            <a:r>
              <a:rPr lang="en-GB"/>
              <a:t> </a:t>
            </a:r>
            <a:r>
              <a:rPr lang="en-GB" err="1"/>
              <a:t>usando</a:t>
            </a:r>
            <a:r>
              <a:rPr lang="en-GB"/>
              <a:t> il </a:t>
            </a:r>
            <a:r>
              <a:rPr lang="en-GB" err="1"/>
              <a:t>calcolo</a:t>
            </a:r>
            <a:r>
              <a:rPr lang="en-GB"/>
              <a:t> </a:t>
            </a:r>
            <a:r>
              <a:rPr lang="en-GB" err="1"/>
              <a:t>simbolico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424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E075C-B62E-2BD8-0094-78F7308B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CA62A1A0-6F54-3467-220E-8801B4B6A6C2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04C15C0-D0AF-DFF7-E2A5-DE76929D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4F1998EF-D5E2-3794-08BA-A1575415D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9" name="CasellaDiTesto 1">
            <a:extLst>
              <a:ext uri="{FF2B5EF4-FFF2-40B4-BE49-F238E27FC236}">
                <a16:creationId xmlns:a16="http://schemas.microsoft.com/office/drawing/2014/main" id="{9D378AB9-2F12-4407-FF5C-1A5EA1FA6BD9}"/>
              </a:ext>
            </a:extLst>
          </p:cNvPr>
          <p:cNvSpPr txBox="1"/>
          <p:nvPr/>
        </p:nvSpPr>
        <p:spPr>
          <a:xfrm>
            <a:off x="76798" y="43702"/>
            <a:ext cx="44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EKF – Posizione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974A3-F8F3-F37D-D9E9-DA46BA07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418"/>
            <a:ext cx="12192000" cy="58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28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5B94-B128-63A4-309A-BBB0332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F1AC522F-2F0E-E07A-021E-9FE7B93CC701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D9330843-2DB7-4C86-2B64-6993280C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25D14E47-9C20-E08A-153F-74F340CA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2548DEB-7B8C-B8C6-34A4-2AD72F16A2AB}"/>
              </a:ext>
            </a:extLst>
          </p:cNvPr>
          <p:cNvSpPr txBox="1"/>
          <p:nvPr/>
        </p:nvSpPr>
        <p:spPr>
          <a:xfrm>
            <a:off x="76798" y="43702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Sensori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8111A-CCE9-FEB0-E507-A5FBDEA59C8A}"/>
              </a:ext>
            </a:extLst>
          </p:cNvPr>
          <p:cNvSpPr txBox="1"/>
          <p:nvPr/>
        </p:nvSpPr>
        <p:spPr>
          <a:xfrm>
            <a:off x="800100" y="962025"/>
            <a:ext cx="10743712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err="1"/>
              <a:t>L’aereo</a:t>
            </a:r>
            <a:r>
              <a:rPr lang="en-GB"/>
              <a:t> è </a:t>
            </a:r>
            <a:r>
              <a:rPr lang="en-GB" err="1"/>
              <a:t>equipaggiato</a:t>
            </a:r>
            <a:r>
              <a:rPr lang="en-GB"/>
              <a:t> con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seguenti</a:t>
            </a:r>
            <a:r>
              <a:rPr lang="en-GB"/>
              <a:t> </a:t>
            </a:r>
            <a:r>
              <a:rPr lang="en-GB" err="1"/>
              <a:t>sensori</a:t>
            </a:r>
            <a:r>
              <a:rPr lang="en-GB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/>
              <a:t>UWB sensor</a:t>
            </a:r>
            <a:r>
              <a:rPr lang="en-GB"/>
              <a:t>: </a:t>
            </a:r>
            <a:r>
              <a:rPr lang="en-GB" err="1"/>
              <a:t>questo</a:t>
            </a:r>
            <a:r>
              <a:rPr lang="en-GB"/>
              <a:t> </a:t>
            </a:r>
            <a:r>
              <a:rPr lang="en-GB" err="1"/>
              <a:t>sensore</a:t>
            </a:r>
            <a:r>
              <a:rPr lang="en-GB"/>
              <a:t> </a:t>
            </a:r>
            <a:r>
              <a:rPr lang="en-GB" err="1"/>
              <a:t>legge</a:t>
            </a:r>
            <a:r>
              <a:rPr lang="en-GB"/>
              <a:t> la </a:t>
            </a:r>
            <a:r>
              <a:rPr lang="en-GB" err="1"/>
              <a:t>distanza</a:t>
            </a:r>
            <a:r>
              <a:rPr lang="en-GB"/>
              <a:t> da 8 </a:t>
            </a:r>
            <a:r>
              <a:rPr lang="en-GB" err="1"/>
              <a:t>basi</a:t>
            </a:r>
            <a:r>
              <a:rPr lang="en-GB"/>
              <a:t> poste in </a:t>
            </a:r>
            <a:r>
              <a:rPr lang="en-GB" err="1"/>
              <a:t>posizioni</a:t>
            </a:r>
            <a:r>
              <a:rPr lang="en-GB"/>
              <a:t> note e,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triangolazione</a:t>
            </a:r>
            <a:r>
              <a:rPr lang="en-GB"/>
              <a:t>, </a:t>
            </a:r>
            <a:r>
              <a:rPr lang="en-GB" err="1"/>
              <a:t>ottiene</a:t>
            </a:r>
            <a:r>
              <a:rPr lang="en-GB"/>
              <a:t> </a:t>
            </a:r>
            <a:r>
              <a:rPr lang="en-GB" err="1"/>
              <a:t>una</a:t>
            </a:r>
            <a:r>
              <a:rPr lang="en-GB"/>
              <a:t> </a:t>
            </a:r>
            <a:r>
              <a:rPr lang="en-GB" err="1"/>
              <a:t>misura</a:t>
            </a:r>
            <a:r>
              <a:rPr lang="en-GB"/>
              <a:t> </a:t>
            </a:r>
            <a:r>
              <a:rPr lang="en-GB" err="1"/>
              <a:t>della</a:t>
            </a:r>
            <a:r>
              <a:rPr lang="en-GB"/>
              <a:t> </a:t>
            </a:r>
            <a:r>
              <a:rPr lang="en-GB" err="1"/>
              <a:t>posizione</a:t>
            </a:r>
            <a:endParaRPr lang="en-GB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/>
              <a:t>3 </a:t>
            </a:r>
            <a:r>
              <a:rPr lang="en-GB" b="1" err="1"/>
              <a:t>accelerometri</a:t>
            </a:r>
            <a:r>
              <a:rPr lang="en-GB"/>
              <a:t>, </a:t>
            </a:r>
            <a:r>
              <a:rPr lang="en-GB" err="1"/>
              <a:t>allineati</a:t>
            </a:r>
            <a:r>
              <a:rPr lang="en-GB"/>
              <a:t> </a:t>
            </a:r>
            <a:r>
              <a:rPr lang="en-GB" err="1"/>
              <a:t>ciascuno</a:t>
            </a:r>
            <a:r>
              <a:rPr lang="en-GB"/>
              <a:t> </a:t>
            </a:r>
            <a:r>
              <a:rPr lang="en-GB" err="1"/>
              <a:t>lungo</a:t>
            </a:r>
            <a:r>
              <a:rPr lang="en-GB"/>
              <a:t> un asse </a:t>
            </a:r>
            <a:r>
              <a:rPr lang="en-GB" err="1"/>
              <a:t>della</a:t>
            </a:r>
            <a:r>
              <a:rPr lang="en-GB"/>
              <a:t> terna body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/>
              <a:t>Un </a:t>
            </a:r>
            <a:r>
              <a:rPr lang="en-GB" b="1" err="1"/>
              <a:t>magnetometro</a:t>
            </a:r>
            <a:r>
              <a:rPr lang="en-GB"/>
              <a:t>, </a:t>
            </a:r>
            <a:r>
              <a:rPr lang="en-GB" err="1"/>
              <a:t>che</a:t>
            </a:r>
            <a:r>
              <a:rPr lang="en-GB"/>
              <a:t> </a:t>
            </a:r>
            <a:r>
              <a:rPr lang="en-GB" err="1"/>
              <a:t>fornisce</a:t>
            </a:r>
            <a:r>
              <a:rPr lang="en-GB"/>
              <a:t> la </a:t>
            </a:r>
            <a:r>
              <a:rPr lang="en-GB" err="1"/>
              <a:t>direzione</a:t>
            </a:r>
            <a:r>
              <a:rPr lang="en-GB"/>
              <a:t> del </a:t>
            </a:r>
            <a:r>
              <a:rPr lang="en-GB" err="1"/>
              <a:t>nord</a:t>
            </a:r>
            <a:r>
              <a:rPr lang="en-GB"/>
              <a:t> </a:t>
            </a:r>
            <a:r>
              <a:rPr lang="en-GB" err="1"/>
              <a:t>magnetico</a:t>
            </a:r>
            <a:r>
              <a:rPr lang="en-GB"/>
              <a:t> in coordinate body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/>
              <a:t>3 </a:t>
            </a:r>
            <a:r>
              <a:rPr lang="en-GB" b="1" err="1"/>
              <a:t>giroscopi</a:t>
            </a:r>
            <a:r>
              <a:rPr lang="en-GB"/>
              <a:t>, </a:t>
            </a:r>
            <a:r>
              <a:rPr lang="en-GB" err="1"/>
              <a:t>che</a:t>
            </a:r>
            <a:r>
              <a:rPr lang="en-GB"/>
              <a:t> </a:t>
            </a:r>
            <a:r>
              <a:rPr lang="en-GB" err="1"/>
              <a:t>forniscono</a:t>
            </a:r>
            <a:r>
              <a:rPr lang="en-GB"/>
              <a:t> la </a:t>
            </a:r>
            <a:r>
              <a:rPr lang="en-GB" err="1"/>
              <a:t>velocità</a:t>
            </a:r>
            <a:r>
              <a:rPr lang="en-GB"/>
              <a:t> </a:t>
            </a:r>
            <a:r>
              <a:rPr lang="en-GB" err="1"/>
              <a:t>angolare</a:t>
            </a:r>
            <a:r>
              <a:rPr lang="en-GB"/>
              <a:t> </a:t>
            </a:r>
            <a:r>
              <a:rPr lang="en-GB" err="1"/>
              <a:t>lungo</a:t>
            </a:r>
            <a:r>
              <a:rPr lang="en-GB"/>
              <a:t> </a:t>
            </a:r>
            <a:r>
              <a:rPr lang="en-GB" err="1"/>
              <a:t>ciascuna</a:t>
            </a:r>
            <a:r>
              <a:rPr lang="en-GB"/>
              <a:t> </a:t>
            </a:r>
            <a:r>
              <a:rPr lang="en-GB" err="1"/>
              <a:t>delle</a:t>
            </a:r>
            <a:r>
              <a:rPr lang="en-GB"/>
              <a:t> </a:t>
            </a:r>
            <a:r>
              <a:rPr lang="en-GB" err="1"/>
              <a:t>tre</a:t>
            </a:r>
            <a:r>
              <a:rPr lang="en-GB"/>
              <a:t> terne body</a:t>
            </a:r>
          </a:p>
          <a:p>
            <a:pPr>
              <a:lnSpc>
                <a:spcPct val="150000"/>
              </a:lnSpc>
            </a:pPr>
            <a:r>
              <a:rPr lang="en-GB"/>
              <a:t>Le </a:t>
            </a:r>
            <a:r>
              <a:rPr lang="en-GB" err="1"/>
              <a:t>misure</a:t>
            </a:r>
            <a:r>
              <a:rPr lang="en-GB"/>
              <a:t> del </a:t>
            </a:r>
            <a:r>
              <a:rPr lang="en-GB" err="1"/>
              <a:t>giroscopio</a:t>
            </a:r>
            <a:r>
              <a:rPr lang="en-GB"/>
              <a:t>, </a:t>
            </a:r>
            <a:r>
              <a:rPr lang="en-GB" err="1"/>
              <a:t>inoltre</a:t>
            </a:r>
            <a:r>
              <a:rPr lang="en-GB"/>
              <a:t>, </a:t>
            </a:r>
            <a:r>
              <a:rPr lang="en-GB" err="1"/>
              <a:t>sono</a:t>
            </a:r>
            <a:r>
              <a:rPr lang="en-GB"/>
              <a:t> </a:t>
            </a:r>
            <a:r>
              <a:rPr lang="en-GB" err="1"/>
              <a:t>affette</a:t>
            </a:r>
            <a:r>
              <a:rPr lang="en-GB"/>
              <a:t> da bias.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2972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68BA-8BC6-6FF9-74AE-2F98A4D9C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482F8BC7-3D11-6C99-635D-15CB0ECECEE1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061D5652-D024-09BB-BD3E-B90A92D9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C1162EF6-ADDD-3552-68C5-DA9174543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9" name="CasellaDiTesto 1">
            <a:extLst>
              <a:ext uri="{FF2B5EF4-FFF2-40B4-BE49-F238E27FC236}">
                <a16:creationId xmlns:a16="http://schemas.microsoft.com/office/drawing/2014/main" id="{D78BC41E-EC1C-3387-47F4-27AFC9564CAA}"/>
              </a:ext>
            </a:extLst>
          </p:cNvPr>
          <p:cNvSpPr txBox="1"/>
          <p:nvPr/>
        </p:nvSpPr>
        <p:spPr>
          <a:xfrm>
            <a:off x="76798" y="43702"/>
            <a:ext cx="5451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EKF – Velocità – Zoom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A62DC-ECF7-3B7F-55B4-DFE41D84A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1064"/>
            <a:ext cx="12192000" cy="58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82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A4D7D-5BF0-7A0D-5F02-697CD4D2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24BEB22F-C3CC-F88F-78A3-CA437841AAD3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20BB4FEE-523B-3087-E987-9877BC681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90E39DB9-6BA5-FC49-B199-E33673356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74BD781-50B6-88AA-7020-66D0F9B9ACFA}"/>
              </a:ext>
            </a:extLst>
          </p:cNvPr>
          <p:cNvSpPr txBox="1"/>
          <p:nvPr/>
        </p:nvSpPr>
        <p:spPr>
          <a:xfrm>
            <a:off x="76798" y="43702"/>
            <a:ext cx="5437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Posizione e Velocità - Commenti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D3CE65-E73D-A8F6-8BA8-35810E05AAA7}"/>
              </a:ext>
            </a:extLst>
          </p:cNvPr>
          <p:cNvSpPr txBox="1"/>
          <p:nvPr/>
        </p:nvSpPr>
        <p:spPr>
          <a:xfrm>
            <a:off x="304801" y="819150"/>
            <a:ext cx="11472530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Si </a:t>
            </a:r>
            <a:r>
              <a:rPr lang="en-GB" err="1"/>
              <a:t>può</a:t>
            </a:r>
            <a:r>
              <a:rPr lang="en-GB"/>
              <a:t> </a:t>
            </a:r>
            <a:r>
              <a:rPr lang="en-GB" err="1"/>
              <a:t>notare</a:t>
            </a:r>
            <a:r>
              <a:rPr lang="en-GB"/>
              <a:t> come la </a:t>
            </a:r>
            <a:r>
              <a:rPr lang="en-GB" err="1"/>
              <a:t>stima</a:t>
            </a:r>
            <a:r>
              <a:rPr lang="en-GB"/>
              <a:t> </a:t>
            </a:r>
            <a:r>
              <a:rPr lang="en-GB" err="1"/>
              <a:t>della</a:t>
            </a:r>
            <a:r>
              <a:rPr lang="en-GB"/>
              <a:t> </a:t>
            </a:r>
            <a:r>
              <a:rPr lang="en-GB" err="1"/>
              <a:t>posizione</a:t>
            </a:r>
            <a:r>
              <a:rPr lang="en-GB"/>
              <a:t> </a:t>
            </a:r>
            <a:r>
              <a:rPr lang="en-GB" err="1"/>
              <a:t>sia</a:t>
            </a:r>
            <a:r>
              <a:rPr lang="en-GB"/>
              <a:t> </a:t>
            </a:r>
            <a:r>
              <a:rPr lang="en-GB" err="1"/>
              <a:t>molto</a:t>
            </a:r>
            <a:r>
              <a:rPr lang="en-GB"/>
              <a:t> </a:t>
            </a:r>
            <a:r>
              <a:rPr lang="en-GB" err="1"/>
              <a:t>precisa</a:t>
            </a:r>
            <a:r>
              <a:rPr lang="en-GB"/>
              <a:t>. </a:t>
            </a:r>
            <a:r>
              <a:rPr lang="en-GB" err="1"/>
              <a:t>Ciò</a:t>
            </a:r>
            <a:r>
              <a:rPr lang="en-GB"/>
              <a:t> è </a:t>
            </a:r>
            <a:r>
              <a:rPr lang="en-GB" err="1"/>
              <a:t>ottenuto</a:t>
            </a:r>
            <a:r>
              <a:rPr lang="en-GB"/>
              <a:t> </a:t>
            </a:r>
            <a:r>
              <a:rPr lang="en-GB" err="1"/>
              <a:t>anche</a:t>
            </a:r>
            <a:r>
              <a:rPr lang="en-GB"/>
              <a:t> </a:t>
            </a:r>
            <a:r>
              <a:rPr lang="en-GB" err="1"/>
              <a:t>grazie</a:t>
            </a:r>
            <a:r>
              <a:rPr lang="en-GB"/>
              <a:t> ad </a:t>
            </a:r>
            <a:r>
              <a:rPr lang="en-GB" err="1"/>
              <a:t>una</a:t>
            </a:r>
            <a:r>
              <a:rPr lang="en-GB"/>
              <a:t> </a:t>
            </a:r>
            <a:r>
              <a:rPr lang="en-GB" err="1"/>
              <a:t>stima</a:t>
            </a:r>
            <a:r>
              <a:rPr lang="en-GB"/>
              <a:t> </a:t>
            </a:r>
            <a:r>
              <a:rPr lang="en-GB" err="1"/>
              <a:t>molto</a:t>
            </a:r>
            <a:r>
              <a:rPr lang="en-GB"/>
              <a:t> </a:t>
            </a:r>
            <a:r>
              <a:rPr lang="en-GB" err="1"/>
              <a:t>precisa</a:t>
            </a:r>
            <a:r>
              <a:rPr lang="en-GB"/>
              <a:t> </a:t>
            </a:r>
            <a:r>
              <a:rPr lang="en-GB" err="1"/>
              <a:t>della</a:t>
            </a:r>
            <a:r>
              <a:rPr lang="en-GB"/>
              <a:t> </a:t>
            </a:r>
            <a:r>
              <a:rPr lang="en-GB" err="1"/>
              <a:t>posizone</a:t>
            </a:r>
            <a:r>
              <a:rPr lang="en-GB"/>
              <a:t>, </a:t>
            </a:r>
            <a:r>
              <a:rPr lang="en-GB" err="1"/>
              <a:t>ottenuta</a:t>
            </a:r>
            <a:r>
              <a:rPr lang="en-GB"/>
              <a:t> </a:t>
            </a:r>
            <a:r>
              <a:rPr lang="en-GB" err="1"/>
              <a:t>grazie</a:t>
            </a:r>
            <a:r>
              <a:rPr lang="en-GB"/>
              <a:t> </a:t>
            </a:r>
            <a:r>
              <a:rPr lang="en-GB" err="1"/>
              <a:t>all’utilizzo</a:t>
            </a:r>
            <a:r>
              <a:rPr lang="en-GB"/>
              <a:t> di ben 8 </a:t>
            </a:r>
            <a:r>
              <a:rPr lang="en-GB" err="1"/>
              <a:t>basi</a:t>
            </a:r>
            <a:r>
              <a:rPr lang="en-GB"/>
              <a:t>, </a:t>
            </a:r>
            <a:r>
              <a:rPr lang="en-GB" err="1"/>
              <a:t>che</a:t>
            </a:r>
            <a:r>
              <a:rPr lang="en-GB"/>
              <a:t> </a:t>
            </a:r>
            <a:r>
              <a:rPr lang="en-GB" err="1"/>
              <a:t>permettono</a:t>
            </a:r>
            <a:r>
              <a:rPr lang="en-GB"/>
              <a:t> di </a:t>
            </a:r>
            <a:r>
              <a:rPr lang="en-GB" err="1"/>
              <a:t>eliminare</a:t>
            </a:r>
            <a:r>
              <a:rPr lang="en-GB"/>
              <a:t> </a:t>
            </a:r>
            <a:r>
              <a:rPr lang="en-GB" err="1"/>
              <a:t>efficacemente</a:t>
            </a:r>
            <a:r>
              <a:rPr lang="en-GB"/>
              <a:t> il </a:t>
            </a:r>
            <a:r>
              <a:rPr lang="en-GB" err="1"/>
              <a:t>rumore</a:t>
            </a:r>
            <a:r>
              <a:rPr lang="en-GB"/>
              <a:t> di </a:t>
            </a:r>
            <a:r>
              <a:rPr lang="en-GB" err="1"/>
              <a:t>misura</a:t>
            </a:r>
            <a:r>
              <a:rPr lang="en-GB"/>
              <a:t>.</a:t>
            </a:r>
            <a:endParaRPr lang="it-IT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 La stima della velocità, invece, è sufficientemente buona, ma è affetta da un errore maggiore, dovuto principalmente al fatto che non è disponibile un sensore diretto della velocità. In particolare, l’errore è maggiore lungo la direzione down, come mostrato nella figura qui sotto.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49D48-B9CF-3BB9-3D3C-BD306932D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967" y="3524318"/>
            <a:ext cx="8287907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09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B30C4-2F9D-2376-3528-AD54A105E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471973D5-70FC-3BD7-1FB8-442C41F61FFD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A539CDA-AE7C-CDFD-FB9F-3FE30557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62E39187-985E-4FDD-6490-4F3C0C6FD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6001CE-9B67-7B4A-1244-24FEA0A1F058}"/>
              </a:ext>
            </a:extLst>
          </p:cNvPr>
          <p:cNvSpPr txBox="1"/>
          <p:nvPr/>
        </p:nvSpPr>
        <p:spPr>
          <a:xfrm>
            <a:off x="76798" y="43702"/>
            <a:ext cx="519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EKF – Accelerazione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4BB7B-E0A1-7E2D-C179-E1D0A76B0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418"/>
            <a:ext cx="12192000" cy="58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1058-6C2A-2771-7378-8F766990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9513CA8F-DF14-4828-4E5C-4B6D9DE58D95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39B85D81-476A-1DA9-148B-6B802CC0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A576ADBE-AC2B-B087-9CA0-0758946AB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DF272E-0C76-7FEB-D273-67D1CFB93558}"/>
              </a:ext>
            </a:extLst>
          </p:cNvPr>
          <p:cNvSpPr txBox="1"/>
          <p:nvPr/>
        </p:nvSpPr>
        <p:spPr>
          <a:xfrm>
            <a:off x="76798" y="43702"/>
            <a:ext cx="646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EKF – Accelerazione – Zoom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7627F-F37D-CEE0-145A-091EAD0EB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9092"/>
            <a:ext cx="12192000" cy="1956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789D0E-0C94-4638-5983-52551D37BD23}"/>
                  </a:ext>
                </a:extLst>
              </p:cNvPr>
              <p:cNvSpPr txBox="1"/>
              <p:nvPr/>
            </p:nvSpPr>
            <p:spPr>
              <a:xfrm>
                <a:off x="571500" y="3105150"/>
                <a:ext cx="1124902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Nello zoom </a:t>
                </a:r>
                <a:r>
                  <a:rPr lang="en-GB" err="1"/>
                  <a:t>si</a:t>
                </a:r>
                <a:r>
                  <a:rPr lang="en-GB"/>
                  <a:t> </a:t>
                </a:r>
                <a:r>
                  <a:rPr lang="en-GB" err="1"/>
                  <a:t>distinguono</a:t>
                </a:r>
                <a:r>
                  <a:rPr lang="en-GB"/>
                  <a:t> </a:t>
                </a:r>
                <a:r>
                  <a:rPr lang="en-GB" err="1"/>
                  <a:t>meglio</a:t>
                </a:r>
                <a:r>
                  <a:rPr lang="en-GB"/>
                  <a:t> </a:t>
                </a:r>
                <a:r>
                  <a:rPr lang="en-GB" err="1"/>
                  <a:t>i</a:t>
                </a:r>
                <a:r>
                  <a:rPr lang="en-GB"/>
                  <a:t> </a:t>
                </a:r>
                <a:r>
                  <a:rPr lang="en-GB" err="1"/>
                  <a:t>tre</a:t>
                </a:r>
                <a:r>
                  <a:rPr lang="en-GB"/>
                  <a:t> </a:t>
                </a:r>
                <a:r>
                  <a:rPr lang="en-GB" err="1"/>
                  <a:t>valori</a:t>
                </a:r>
                <a:r>
                  <a:rPr lang="en-GB"/>
                  <a:t>: </a:t>
                </a:r>
                <a:r>
                  <a:rPr lang="en-GB" err="1"/>
                  <a:t>l’accelerazione</a:t>
                </a:r>
                <a:r>
                  <a:rPr lang="en-GB"/>
                  <a:t> </a:t>
                </a:r>
                <a:r>
                  <a:rPr lang="en-GB" err="1"/>
                  <a:t>reale</a:t>
                </a:r>
                <a:r>
                  <a:rPr lang="en-GB"/>
                  <a:t>, in </a:t>
                </a:r>
                <a:r>
                  <a:rPr lang="en-GB" err="1"/>
                  <a:t>blu</a:t>
                </a:r>
                <a:r>
                  <a:rPr lang="en-GB"/>
                  <a:t>, e </a:t>
                </a:r>
                <a:r>
                  <a:rPr lang="en-GB" err="1"/>
                  <a:t>l’accelerazione</a:t>
                </a:r>
                <a:r>
                  <a:rPr lang="en-GB"/>
                  <a:t> </a:t>
                </a:r>
                <a:r>
                  <a:rPr lang="en-GB" err="1"/>
                  <a:t>misurata</a:t>
                </a:r>
                <a:r>
                  <a:rPr lang="en-GB"/>
                  <a:t>, </a:t>
                </a:r>
                <a:r>
                  <a:rPr lang="en-GB" err="1"/>
                  <a:t>che</a:t>
                </a:r>
                <a:r>
                  <a:rPr lang="en-GB"/>
                  <a:t> </a:t>
                </a:r>
                <a:r>
                  <a:rPr lang="en-GB" err="1"/>
                  <a:t>si</a:t>
                </a:r>
                <a:r>
                  <a:rPr lang="en-GB"/>
                  <a:t> </a:t>
                </a:r>
                <a:r>
                  <a:rPr lang="en-GB" err="1"/>
                  <a:t>aggiornano</a:t>
                </a:r>
                <a:r>
                  <a:rPr lang="en-GB"/>
                  <a:t> ogni centesimo di secondo; poi, </a:t>
                </a:r>
                <a:r>
                  <a:rPr lang="en-GB" err="1"/>
                  <a:t>c’è</a:t>
                </a:r>
                <a:r>
                  <a:rPr lang="en-GB"/>
                  <a:t> </a:t>
                </a:r>
                <a:r>
                  <a:rPr lang="en-GB" err="1"/>
                  <a:t>l’accelerazione</a:t>
                </a:r>
                <a:r>
                  <a:rPr lang="en-GB"/>
                  <a:t> </a:t>
                </a:r>
                <a:r>
                  <a:rPr lang="en-GB" err="1"/>
                  <a:t>stimata</a:t>
                </a:r>
                <a:r>
                  <a:rPr lang="en-GB"/>
                  <a:t> dal </a:t>
                </a:r>
                <a:r>
                  <a:rPr lang="en-GB" err="1"/>
                  <a:t>filtro</a:t>
                </a:r>
                <a:r>
                  <a:rPr lang="en-GB"/>
                  <a:t> di Kalman, in giallo, </a:t>
                </a:r>
                <a:r>
                  <a:rPr lang="en-GB" err="1"/>
                  <a:t>che</a:t>
                </a:r>
                <a:r>
                  <a:rPr lang="en-GB"/>
                  <a:t> ha un tempo di aggiornamento di 2 </a:t>
                </a:r>
                <a:r>
                  <a:rPr lang="en-GB" err="1"/>
                  <a:t>centesimi</a:t>
                </a:r>
                <a:r>
                  <a:rPr lang="en-GB"/>
                  <a:t> di secondo. Come ci </a:t>
                </a:r>
                <a:r>
                  <a:rPr lang="en-GB" err="1"/>
                  <a:t>si</a:t>
                </a:r>
                <a:r>
                  <a:rPr lang="en-GB"/>
                  <a:t> </a:t>
                </a:r>
                <a:r>
                  <a:rPr lang="en-GB" err="1"/>
                  <a:t>aspetta</a:t>
                </a:r>
                <a:r>
                  <a:rPr lang="en-GB"/>
                  <a:t>, </a:t>
                </a:r>
                <a:r>
                  <a:rPr lang="en-GB" err="1"/>
                  <a:t>durante</a:t>
                </a:r>
                <a:r>
                  <a:rPr lang="en-GB"/>
                  <a:t> </a:t>
                </a:r>
                <a:r>
                  <a:rPr lang="en-GB" err="1"/>
                  <a:t>questi</a:t>
                </a:r>
                <a:r>
                  <a:rPr lang="en-GB"/>
                  <a:t> 0.02 secondi il </a:t>
                </a:r>
                <a:r>
                  <a:rPr lang="en-GB" err="1"/>
                  <a:t>valore</a:t>
                </a:r>
                <a:r>
                  <a:rPr lang="en-GB"/>
                  <a:t> </a:t>
                </a:r>
                <a:r>
                  <a:rPr lang="en-GB" err="1"/>
                  <a:t>stimato</a:t>
                </a:r>
                <a:r>
                  <a:rPr lang="en-GB"/>
                  <a:t> non cambia, dal </a:t>
                </a:r>
                <a:r>
                  <a:rPr lang="en-GB" err="1"/>
                  <a:t>momento</a:t>
                </a:r>
                <a:r>
                  <a:rPr lang="en-GB"/>
                  <a:t> </a:t>
                </a:r>
                <a:r>
                  <a:rPr lang="en-GB" err="1"/>
                  <a:t>che</a:t>
                </a:r>
                <a:r>
                  <a:rPr lang="en-GB"/>
                  <a:t> le </a:t>
                </a:r>
                <a:r>
                  <a:rPr lang="en-GB" err="1"/>
                  <a:t>equazioni</a:t>
                </a:r>
                <a:r>
                  <a:rPr lang="en-GB"/>
                  <a:t> del </a:t>
                </a:r>
                <a:r>
                  <a:rPr lang="en-GB" err="1"/>
                  <a:t>filtro</a:t>
                </a:r>
                <a:r>
                  <a:rPr lang="en-GB"/>
                  <a:t> di Kalman per il </a:t>
                </a:r>
                <a:r>
                  <a:rPr lang="en-GB" err="1"/>
                  <a:t>passo</a:t>
                </a:r>
                <a:r>
                  <a:rPr lang="en-GB"/>
                  <a:t> di </a:t>
                </a:r>
                <a:r>
                  <a:rPr lang="en-GB" err="1"/>
                  <a:t>predizione</a:t>
                </a:r>
                <a:r>
                  <a:rPr lang="en-GB"/>
                  <a:t> non </a:t>
                </a:r>
                <a:r>
                  <a:rPr lang="en-GB" err="1"/>
                  <a:t>modificano</a:t>
                </a:r>
                <a:r>
                  <a:rPr lang="en-GB"/>
                  <a:t> il </a:t>
                </a:r>
                <a:r>
                  <a:rPr lang="en-GB" err="1"/>
                  <a:t>valore</a:t>
                </a:r>
                <a:r>
                  <a:rPr lang="en-GB"/>
                  <a:t> di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it-IT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it-IT"/>
                  <a:t> si aggiorna solo nel passo di correzione.</a:t>
                </a:r>
              </a:p>
              <a:p>
                <a:r>
                  <a:rPr lang="it-IT"/>
                  <a:t>Inoltre si nota che, anche durante il passo di correzione,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it-IT"/>
                  <a:t>  non assume esattamente il valore misurato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it-IT"/>
                  <a:t>, in quanto il filtro di Kalman filtra un po’ il rumore di ingresso.</a:t>
                </a:r>
              </a:p>
              <a:p>
                <a:endParaRPr lang="it-IT"/>
              </a:p>
              <a:p>
                <a:r>
                  <a:rPr lang="it-IT"/>
                  <a:t>Vedere la prossima slide per ulteriori immagini a supporto di quanto detto.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789D0E-0C94-4638-5983-52551D37B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3105150"/>
                <a:ext cx="11249025" cy="2585323"/>
              </a:xfrm>
              <a:prstGeom prst="rect">
                <a:avLst/>
              </a:prstGeom>
              <a:blipFill>
                <a:blip r:embed="rId5"/>
                <a:stretch>
                  <a:fillRect l="-488" t="-1179" r="-488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131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2D0BB-1439-82BD-8B83-F07C4B94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F7035108-1302-D3FC-ECA6-F59819B8E13D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FEE1C967-EB39-0A3D-702C-FCAB19196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E52013FD-0B7C-4550-2CFC-C1718605B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83C6DE-03A5-7A52-B131-E190B757952D}"/>
              </a:ext>
            </a:extLst>
          </p:cNvPr>
          <p:cNvSpPr txBox="1"/>
          <p:nvPr/>
        </p:nvSpPr>
        <p:spPr>
          <a:xfrm>
            <a:off x="76798" y="43702"/>
            <a:ext cx="646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EKF – Accelerazione –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70571-DB19-3D43-65C2-FA04FD63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877" t="4154" r="-140" b="13692"/>
          <a:stretch>
            <a:fillRect/>
          </a:stretch>
        </p:blipFill>
        <p:spPr>
          <a:xfrm>
            <a:off x="670921" y="996697"/>
            <a:ext cx="10850157" cy="4087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5E6F2-91A3-8933-EDC9-3CAF5B5F6250}"/>
                  </a:ext>
                </a:extLst>
              </p:cNvPr>
              <p:cNvSpPr txBox="1"/>
              <p:nvPr/>
            </p:nvSpPr>
            <p:spPr>
              <a:xfrm>
                <a:off x="4610785" y="5421228"/>
                <a:ext cx="29704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In rosso: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GB"/>
                  <a:t> = </a:t>
                </a:r>
                <a:r>
                  <a:rPr lang="en-GB" err="1"/>
                  <a:t>valore</a:t>
                </a:r>
                <a:r>
                  <a:rPr lang="en-GB"/>
                  <a:t> </a:t>
                </a:r>
                <a:r>
                  <a:rPr lang="en-GB" err="1"/>
                  <a:t>misurato</a:t>
                </a:r>
                <a:endParaRPr lang="en-GB"/>
              </a:p>
              <a:p>
                <a:r>
                  <a:rPr lang="en-GB"/>
                  <a:t>In giallo: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it-IT"/>
                  <a:t> = valore stimato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5E6F2-91A3-8933-EDC9-3CAF5B5F6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785" y="5421228"/>
                <a:ext cx="2970429" cy="646331"/>
              </a:xfrm>
              <a:prstGeom prst="rect">
                <a:avLst/>
              </a:prstGeom>
              <a:blipFill>
                <a:blip r:embed="rId5"/>
                <a:stretch>
                  <a:fillRect l="-163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534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EFBC8-4E96-F8A3-5A18-7B5C0FEB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49353F94-24C6-7BD4-B117-DF81AEBECD72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0E67974F-DFF2-DEB4-65BE-6A90AE414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E92AB753-C031-B21A-FE61-FFA93C607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0F813E-7C5E-DEC8-67B9-3D526AA1E3BA}"/>
              </a:ext>
            </a:extLst>
          </p:cNvPr>
          <p:cNvSpPr txBox="1"/>
          <p:nvPr/>
        </p:nvSpPr>
        <p:spPr>
          <a:xfrm>
            <a:off x="76798" y="43702"/>
            <a:ext cx="4035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EKF – Omega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DBEFEB-CBE5-B1A4-EA7D-AA0B5105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0594"/>
            <a:ext cx="12192000" cy="58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25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E3C0C-C964-9012-EF96-1DCA202F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3CE8DE0D-4975-F601-73A1-D07D77EA68BD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0BFCFFE3-2A82-16D9-BDA8-BAD2396E5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0B8942B5-A76D-5621-9892-8E9B87B20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99CB0D-7F21-0E70-5A84-90EE3D9036AA}"/>
              </a:ext>
            </a:extLst>
          </p:cNvPr>
          <p:cNvSpPr txBox="1"/>
          <p:nvPr/>
        </p:nvSpPr>
        <p:spPr>
          <a:xfrm>
            <a:off x="76798" y="43702"/>
            <a:ext cx="6542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EKF – Omega – Osservazioni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B0C84-D0DE-0D4A-99B7-2C2B608FF22B}"/>
                  </a:ext>
                </a:extLst>
              </p:cNvPr>
              <p:cNvSpPr txBox="1"/>
              <p:nvPr/>
            </p:nvSpPr>
            <p:spPr>
              <a:xfrm>
                <a:off x="740664" y="796881"/>
                <a:ext cx="5878759" cy="537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Si nota </a:t>
                </a:r>
                <a:r>
                  <a:rPr lang="en-GB" err="1"/>
                  <a:t>innanzitutto</a:t>
                </a:r>
                <a:r>
                  <a:rPr lang="en-GB"/>
                  <a:t> </a:t>
                </a:r>
                <a:r>
                  <a:rPr lang="en-GB" err="1"/>
                  <a:t>che</a:t>
                </a:r>
                <a:r>
                  <a:rPr lang="en-GB"/>
                  <a:t> la omega </a:t>
                </a:r>
                <a:r>
                  <a:rPr lang="en-GB" err="1"/>
                  <a:t>all’inizio</a:t>
                </a:r>
                <a:r>
                  <a:rPr lang="en-GB"/>
                  <a:t> non è ben </a:t>
                </a:r>
                <a:r>
                  <a:rPr lang="en-GB" err="1"/>
                  <a:t>stimata</a:t>
                </a:r>
                <a:r>
                  <a:rPr lang="en-GB"/>
                  <a:t>. </a:t>
                </a:r>
                <a:r>
                  <a:rPr lang="en-GB" err="1"/>
                  <a:t>Infatti</a:t>
                </a:r>
                <a:r>
                  <a:rPr lang="en-GB"/>
                  <a:t>, la </a:t>
                </a:r>
                <a:r>
                  <a:rPr lang="en-GB" err="1"/>
                  <a:t>stima</a:t>
                </a:r>
                <a:r>
                  <a:rPr lang="en-GB"/>
                  <a:t> del bias </a:t>
                </a:r>
                <a:r>
                  <a:rPr lang="en-GB" err="1"/>
                  <a:t>sta</a:t>
                </a:r>
                <a:r>
                  <a:rPr lang="en-GB"/>
                  <a:t> </a:t>
                </a:r>
                <a:r>
                  <a:rPr lang="en-GB" err="1"/>
                  <a:t>ancora</a:t>
                </a:r>
                <a:r>
                  <a:rPr lang="en-GB"/>
                  <a:t> </a:t>
                </a:r>
                <a:r>
                  <a:rPr lang="en-GB" err="1"/>
                  <a:t>convergendo</a:t>
                </a:r>
                <a:r>
                  <a:rPr lang="en-GB"/>
                  <a:t> verso il </a:t>
                </a:r>
                <a:r>
                  <a:rPr lang="en-GB" err="1"/>
                  <a:t>valore</a:t>
                </a:r>
                <a:r>
                  <a:rPr lang="en-GB"/>
                  <a:t> </a:t>
                </a:r>
                <a:r>
                  <a:rPr lang="en-GB" err="1"/>
                  <a:t>vero</a:t>
                </a:r>
                <a:r>
                  <a:rPr lang="en-GB"/>
                  <a:t>, ed il tempo di </a:t>
                </a:r>
                <a:r>
                  <a:rPr lang="en-GB" err="1"/>
                  <a:t>assestamento</a:t>
                </a:r>
                <a:r>
                  <a:rPr lang="en-GB"/>
                  <a:t> di tale </a:t>
                </a:r>
                <a:r>
                  <a:rPr lang="en-GB" err="1"/>
                  <a:t>stima</a:t>
                </a:r>
                <a:r>
                  <a:rPr lang="en-GB"/>
                  <a:t> vale circa 20 secondi.</a:t>
                </a:r>
              </a:p>
              <a:p>
                <a:r>
                  <a:rPr lang="en-GB" err="1"/>
                  <a:t>Ciò</a:t>
                </a:r>
                <a:r>
                  <a:rPr lang="en-GB"/>
                  <a:t> </a:t>
                </a:r>
                <a:r>
                  <a:rPr lang="en-GB" err="1"/>
                  <a:t>vuol</a:t>
                </a:r>
                <a:r>
                  <a:rPr lang="en-GB"/>
                  <a:t> dire </a:t>
                </a:r>
                <a:r>
                  <a:rPr lang="en-GB" err="1"/>
                  <a:t>che</a:t>
                </a:r>
                <a:r>
                  <a:rPr lang="en-GB"/>
                  <a:t> per tale intervallo di tempo, la </a:t>
                </a:r>
                <a:r>
                  <a:rPr lang="en-GB" err="1"/>
                  <a:t>stima</a:t>
                </a:r>
                <a:r>
                  <a:rPr lang="en-GB"/>
                  <a:t> </a:t>
                </a:r>
                <a:r>
                  <a:rPr lang="en-GB" err="1"/>
                  <a:t>della</a:t>
                </a:r>
                <a:r>
                  <a:rPr lang="en-GB"/>
                  <a:t> omega (e, di </a:t>
                </a:r>
                <a:r>
                  <a:rPr lang="en-GB" err="1"/>
                  <a:t>conseguenza</a:t>
                </a:r>
                <a:r>
                  <a:rPr lang="en-GB"/>
                  <a:t>, </a:t>
                </a:r>
                <a:r>
                  <a:rPr lang="en-GB" err="1"/>
                  <a:t>anche</a:t>
                </a:r>
                <a:r>
                  <a:rPr lang="en-GB"/>
                  <a:t> </a:t>
                </a:r>
                <a:r>
                  <a:rPr lang="en-GB" err="1"/>
                  <a:t>dell’assetto</a:t>
                </a:r>
                <a:r>
                  <a:rPr lang="en-GB"/>
                  <a:t>) è </a:t>
                </a:r>
                <a:r>
                  <a:rPr lang="en-GB" err="1"/>
                  <a:t>affetta</a:t>
                </a:r>
                <a:r>
                  <a:rPr lang="en-GB"/>
                  <a:t> da un </a:t>
                </a:r>
                <a:r>
                  <a:rPr lang="en-GB" err="1"/>
                  <a:t>errore</a:t>
                </a:r>
                <a:r>
                  <a:rPr lang="en-GB"/>
                  <a:t> </a:t>
                </a:r>
                <a:r>
                  <a:rPr lang="en-GB" err="1"/>
                  <a:t>grande</a:t>
                </a:r>
                <a:r>
                  <a:rPr lang="en-GB"/>
                  <a:t>.</a:t>
                </a:r>
              </a:p>
              <a:p>
                <a:endParaRPr lang="en-GB"/>
              </a:p>
              <a:p>
                <a:r>
                  <a:rPr lang="en-GB"/>
                  <a:t>Si </a:t>
                </a:r>
                <a:r>
                  <a:rPr lang="en-GB" err="1"/>
                  <a:t>può</a:t>
                </a:r>
                <a:r>
                  <a:rPr lang="en-GB"/>
                  <a:t> </a:t>
                </a:r>
                <a:r>
                  <a:rPr lang="en-GB" err="1"/>
                  <a:t>però</a:t>
                </a:r>
                <a:r>
                  <a:rPr lang="en-GB"/>
                  <a:t> </a:t>
                </a:r>
                <a:r>
                  <a:rPr lang="en-GB" err="1"/>
                  <a:t>notare</a:t>
                </a:r>
                <a:r>
                  <a:rPr lang="en-GB"/>
                  <a:t> </a:t>
                </a:r>
                <a:r>
                  <a:rPr lang="en-GB" err="1"/>
                  <a:t>che</a:t>
                </a:r>
                <a:r>
                  <a:rPr lang="en-GB"/>
                  <a:t> la </a:t>
                </a:r>
                <a:r>
                  <a:rPr lang="en-GB" err="1"/>
                  <a:t>stima</a:t>
                </a:r>
                <a:r>
                  <a:rPr lang="en-GB"/>
                  <a:t> del bias sale quasi </a:t>
                </a:r>
                <a:r>
                  <a:rPr lang="en-GB" err="1"/>
                  <a:t>istantaneamente</a:t>
                </a:r>
                <a:r>
                  <a:rPr lang="en-GB"/>
                  <a:t> </a:t>
                </a:r>
                <a:r>
                  <a:rPr lang="en-GB" err="1"/>
                  <a:t>nei</a:t>
                </a:r>
                <a:r>
                  <a:rPr lang="en-GB"/>
                  <a:t> </a:t>
                </a:r>
                <a:r>
                  <a:rPr lang="en-GB" err="1"/>
                  <a:t>primi</a:t>
                </a:r>
                <a:r>
                  <a:rPr lang="en-GB"/>
                  <a:t> </a:t>
                </a:r>
                <a:r>
                  <a:rPr lang="en-GB" err="1"/>
                  <a:t>istanti</a:t>
                </a:r>
                <a:r>
                  <a:rPr lang="en-GB"/>
                  <a:t> di tempo </a:t>
                </a:r>
                <a:r>
                  <a:rPr lang="en-GB" err="1"/>
                  <a:t>fino</a:t>
                </a:r>
                <a:r>
                  <a:rPr lang="en-GB"/>
                  <a:t> a </a:t>
                </a:r>
                <a:r>
                  <a:rPr lang="en-GB" b="1"/>
                  <a:t>circa il 70% del </a:t>
                </a:r>
                <a:r>
                  <a:rPr lang="en-GB" b="1" err="1"/>
                  <a:t>valore</a:t>
                </a:r>
                <a:r>
                  <a:rPr lang="en-GB"/>
                  <a:t>, e poi converge </a:t>
                </a:r>
                <a:r>
                  <a:rPr lang="en-GB" err="1"/>
                  <a:t>più</a:t>
                </a:r>
                <a:r>
                  <a:rPr lang="en-GB"/>
                  <a:t> lentamente al </a:t>
                </a:r>
                <a:r>
                  <a:rPr lang="en-GB" err="1"/>
                  <a:t>valore</a:t>
                </a:r>
                <a:r>
                  <a:rPr lang="en-GB"/>
                  <a:t> </a:t>
                </a:r>
                <a:r>
                  <a:rPr lang="en-GB" err="1"/>
                  <a:t>vero</a:t>
                </a:r>
                <a:r>
                  <a:rPr lang="en-GB"/>
                  <a:t>. </a:t>
                </a:r>
                <a:r>
                  <a:rPr lang="en-GB" err="1"/>
                  <a:t>Questo</a:t>
                </a:r>
                <a:r>
                  <a:rPr lang="en-GB"/>
                  <a:t> </a:t>
                </a:r>
                <a:r>
                  <a:rPr lang="en-GB" err="1"/>
                  <a:t>effetto</a:t>
                </a:r>
                <a:r>
                  <a:rPr lang="en-GB"/>
                  <a:t> è </a:t>
                </a:r>
                <a:r>
                  <a:rPr lang="en-GB" err="1"/>
                  <a:t>stato</a:t>
                </a:r>
                <a:r>
                  <a:rPr lang="en-GB"/>
                  <a:t> </a:t>
                </a:r>
                <a:r>
                  <a:rPr lang="en-GB" err="1"/>
                  <a:t>ottenuto</a:t>
                </a:r>
                <a:r>
                  <a:rPr lang="en-GB"/>
                  <a:t> con: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/>
                  <a:t> </a:t>
                </a:r>
                <a:r>
                  <a:rPr lang="en-GB" b="1" err="1"/>
                  <a:t>grande</a:t>
                </a:r>
                <a:r>
                  <a:rPr lang="en-GB" b="1"/>
                  <a:t> </a:t>
                </a:r>
                <a:r>
                  <a:rPr lang="en-GB"/>
                  <a:t>(i.e., </a:t>
                </a:r>
                <a:r>
                  <a:rPr lang="en-GB" err="1"/>
                  <a:t>l’informazione</a:t>
                </a:r>
                <a:r>
                  <a:rPr lang="en-GB"/>
                  <a:t> a priori </a:t>
                </a:r>
                <a:r>
                  <a:rPr lang="en-GB" err="1"/>
                  <a:t>che</a:t>
                </a:r>
                <a:r>
                  <a:rPr lang="en-GB"/>
                  <a:t> dice </a:t>
                </a:r>
                <a:r>
                  <a:rPr lang="en-GB" err="1"/>
                  <a:t>che</a:t>
                </a:r>
                <a:r>
                  <a:rPr lang="en-GB"/>
                  <a:t> bias = 0 è </a:t>
                </a:r>
                <a:r>
                  <a:rPr lang="en-GB" err="1"/>
                  <a:t>molto</a:t>
                </a:r>
                <a:r>
                  <a:rPr lang="en-GB"/>
                  <a:t> imprecise)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𝒃𝒊𝒂𝒔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𝒐𝒎𝒆𝒈𝒂</m:t>
                        </m:r>
                      </m:sub>
                    </m:sSub>
                  </m:oMath>
                </a14:m>
                <a:r>
                  <a:rPr lang="it-IT"/>
                  <a:t> (i.e., non viene effettuata molta correzione sulle stime del bias. Ciò fa sì che, quando l’aereo fa un cambio di assetto rapido, il filtro va a correggere molto di più le omega lasciando il bias quasi invariato)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6B0C84-D0DE-0D4A-99B7-2C2B608FF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" y="796881"/>
                <a:ext cx="5878759" cy="5377882"/>
              </a:xfrm>
              <a:prstGeom prst="rect">
                <a:avLst/>
              </a:prstGeom>
              <a:blipFill>
                <a:blip r:embed="rId4"/>
                <a:stretch>
                  <a:fillRect l="-934" t="-680" r="-934" b="-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06B6C9B-10E4-D087-5EEC-05F00A0DD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422" y="187338"/>
            <a:ext cx="3268765" cy="538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6820C-095C-D06C-6D92-A93E28634F4A}"/>
                  </a:ext>
                </a:extLst>
              </p:cNvPr>
              <p:cNvSpPr txBox="1"/>
              <p:nvPr/>
            </p:nvSpPr>
            <p:spPr>
              <a:xfrm>
                <a:off x="8200737" y="5624338"/>
                <a:ext cx="31221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In rosso: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GB"/>
                  <a:t> = </a:t>
                </a:r>
                <a:r>
                  <a:rPr lang="en-GB" err="1"/>
                  <a:t>valore</a:t>
                </a:r>
                <a:r>
                  <a:rPr lang="en-GB"/>
                  <a:t> </a:t>
                </a:r>
                <a:r>
                  <a:rPr lang="en-GB" err="1"/>
                  <a:t>misurato</a:t>
                </a:r>
                <a:endParaRPr lang="en-GB"/>
              </a:p>
              <a:p>
                <a:r>
                  <a:rPr lang="en-GB"/>
                  <a:t>In giallo: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it-IT"/>
                  <a:t> = valore filtrato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6820C-095C-D06C-6D92-A93E28634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37" y="5624338"/>
                <a:ext cx="3122137" cy="646331"/>
              </a:xfrm>
              <a:prstGeom prst="rect">
                <a:avLst/>
              </a:prstGeom>
              <a:blipFill>
                <a:blip r:embed="rId6"/>
                <a:stretch>
                  <a:fillRect l="-156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228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A5EE3-EF9B-8337-6BAD-A958C91D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99D5A909-3D56-7EEE-48F2-7FC63A2725E4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DFECD6D9-E338-864F-9E2B-20BCA881A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3077B00E-B83F-9AF4-CA7A-7B7E5BBFF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A5347F-298F-B783-D12D-975596CCB1E2}"/>
              </a:ext>
            </a:extLst>
          </p:cNvPr>
          <p:cNvSpPr txBox="1"/>
          <p:nvPr/>
        </p:nvSpPr>
        <p:spPr>
          <a:xfrm>
            <a:off x="76798" y="43702"/>
            <a:ext cx="6542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EKF – Omega – Osservazioni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5F9EC6-C1FE-1D59-DD7E-1D614474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05" y="2351449"/>
            <a:ext cx="7903601" cy="3799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C778E-EB07-268A-0E8E-5941940226B3}"/>
                  </a:ext>
                </a:extLst>
              </p:cNvPr>
              <p:cNvSpPr txBox="1"/>
              <p:nvPr/>
            </p:nvSpPr>
            <p:spPr>
              <a:xfrm>
                <a:off x="777463" y="707377"/>
                <a:ext cx="10637074" cy="1503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Bilancio </a:t>
                </a:r>
                <a:r>
                  <a:rPr lang="en-GB" b="1"/>
                  <a:t>RITARDO vs FILTRAGGIO:</a:t>
                </a:r>
              </a:p>
              <a:p>
                <a:r>
                  <a:rPr lang="en-GB" err="1"/>
                  <a:t>Aumentando</a:t>
                </a:r>
                <a:r>
                  <a:rPr lang="en-GB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𝒐𝒎𝒆𝒈𝒂</m:t>
                        </m:r>
                      </m:sub>
                    </m:sSub>
                  </m:oMath>
                </a14:m>
                <a:r>
                  <a:rPr lang="en-GB"/>
                  <a:t> e diminuendo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𝒐𝒎𝒆𝒈𝒂</m:t>
                        </m:r>
                      </m:sub>
                    </m:sSub>
                  </m:oMath>
                </a14:m>
                <a:r>
                  <a:rPr lang="en-GB"/>
                  <a:t> si fa </a:t>
                </a:r>
                <a:r>
                  <a:rPr lang="en-GB" err="1"/>
                  <a:t>pesare</a:t>
                </a:r>
                <a:r>
                  <a:rPr lang="en-GB"/>
                  <a:t> </a:t>
                </a:r>
                <a:r>
                  <a:rPr lang="en-GB" err="1"/>
                  <a:t>più</a:t>
                </a:r>
                <a:r>
                  <a:rPr lang="en-GB"/>
                  <a:t> la </a:t>
                </a:r>
                <a:r>
                  <a:rPr lang="en-GB" err="1"/>
                  <a:t>correzione</a:t>
                </a:r>
                <a:r>
                  <a:rPr lang="en-GB"/>
                  <a:t> </a:t>
                </a:r>
                <a:r>
                  <a:rPr lang="en-GB" err="1"/>
                  <a:t>che</a:t>
                </a:r>
                <a:r>
                  <a:rPr lang="en-GB"/>
                  <a:t> la </a:t>
                </a:r>
                <a:r>
                  <a:rPr lang="en-GB" err="1"/>
                  <a:t>predizione</a:t>
                </a:r>
                <a:r>
                  <a:rPr lang="en-GB"/>
                  <a:t>. In </a:t>
                </a:r>
                <a:r>
                  <a:rPr lang="en-GB" err="1"/>
                  <a:t>tal</a:t>
                </a:r>
                <a:r>
                  <a:rPr lang="en-GB"/>
                  <a:t> modo, </a:t>
                </a:r>
                <a:r>
                  <a:rPr lang="en-GB" err="1"/>
                  <a:t>si</a:t>
                </a:r>
                <a:r>
                  <a:rPr lang="en-GB"/>
                  <a:t> </a:t>
                </a:r>
                <a:r>
                  <a:rPr lang="en-GB" err="1"/>
                  <a:t>ottiene</a:t>
                </a:r>
                <a:r>
                  <a:rPr lang="en-GB"/>
                  <a:t> un </a:t>
                </a:r>
                <a:r>
                  <a:rPr lang="en-GB" err="1"/>
                  <a:t>filtro</a:t>
                </a:r>
                <a:r>
                  <a:rPr lang="en-GB"/>
                  <a:t> </a:t>
                </a:r>
                <a:r>
                  <a:rPr lang="en-GB" err="1"/>
                  <a:t>più</a:t>
                </a:r>
                <a:r>
                  <a:rPr lang="en-GB"/>
                  <a:t> </a:t>
                </a:r>
                <a:r>
                  <a:rPr lang="en-GB" err="1"/>
                  <a:t>reattivo</a:t>
                </a:r>
                <a:r>
                  <a:rPr lang="en-GB"/>
                  <a:t>, ma </a:t>
                </a:r>
                <a:r>
                  <a:rPr lang="en-GB" err="1"/>
                  <a:t>che</a:t>
                </a:r>
                <a:r>
                  <a:rPr lang="en-GB"/>
                  <a:t> filtra </a:t>
                </a:r>
                <a:r>
                  <a:rPr lang="en-GB" err="1"/>
                  <a:t>meno</a:t>
                </a:r>
                <a:r>
                  <a:rPr lang="en-GB"/>
                  <a:t> </a:t>
                </a:r>
                <a:r>
                  <a:rPr lang="en-GB" err="1"/>
                  <a:t>gli</a:t>
                </a:r>
                <a:r>
                  <a:rPr lang="en-GB"/>
                  <a:t> </a:t>
                </a:r>
                <a:r>
                  <a:rPr lang="en-GB" err="1"/>
                  <a:t>errori</a:t>
                </a:r>
                <a:r>
                  <a:rPr lang="en-GB"/>
                  <a:t> di </a:t>
                </a:r>
                <a:r>
                  <a:rPr lang="en-GB" err="1"/>
                  <a:t>misura</a:t>
                </a:r>
                <a:r>
                  <a:rPr lang="en-GB"/>
                  <a:t>. </a:t>
                </a:r>
                <a:r>
                  <a:rPr lang="en-GB" err="1"/>
                  <a:t>Tunando</a:t>
                </a:r>
                <a:r>
                  <a:rPr lang="en-GB"/>
                  <a:t> </a:t>
                </a:r>
                <a:r>
                  <a:rPr lang="en-GB" err="1"/>
                  <a:t>questi</a:t>
                </a:r>
                <a:r>
                  <a:rPr lang="en-GB"/>
                  <a:t> due </a:t>
                </a:r>
                <a:r>
                  <a:rPr lang="en-GB" err="1"/>
                  <a:t>parametri</a:t>
                </a:r>
                <a:r>
                  <a:rPr lang="en-GB"/>
                  <a:t> </a:t>
                </a:r>
                <a:r>
                  <a:rPr lang="en-GB" err="1"/>
                  <a:t>si</a:t>
                </a:r>
                <a:r>
                  <a:rPr lang="en-GB"/>
                  <a:t> </a:t>
                </a:r>
                <a:r>
                  <a:rPr lang="en-GB" err="1"/>
                  <a:t>può</a:t>
                </a:r>
                <a:r>
                  <a:rPr lang="en-GB"/>
                  <a:t> </a:t>
                </a:r>
                <a:r>
                  <a:rPr lang="en-GB" err="1"/>
                  <a:t>ottenere</a:t>
                </a:r>
                <a:r>
                  <a:rPr lang="en-GB"/>
                  <a:t> un giusto </a:t>
                </a:r>
                <a:r>
                  <a:rPr lang="en-GB" err="1"/>
                  <a:t>compromesso</a:t>
                </a:r>
                <a:r>
                  <a:rPr lang="en-GB"/>
                  <a:t> </a:t>
                </a:r>
                <a:r>
                  <a:rPr lang="en-GB" err="1"/>
                  <a:t>tra</a:t>
                </a:r>
                <a:r>
                  <a:rPr lang="en-GB"/>
                  <a:t> </a:t>
                </a:r>
                <a:r>
                  <a:rPr lang="en-GB" err="1"/>
                  <a:t>ritardo</a:t>
                </a:r>
                <a:r>
                  <a:rPr lang="en-GB"/>
                  <a:t> e </a:t>
                </a:r>
                <a:r>
                  <a:rPr lang="en-GB" err="1"/>
                  <a:t>filtraggio</a:t>
                </a:r>
                <a:r>
                  <a:rPr lang="en-GB"/>
                  <a:t>. Qui sotto è </a:t>
                </a:r>
                <a:r>
                  <a:rPr lang="en-GB" err="1"/>
                  <a:t>mostrato</a:t>
                </a:r>
                <a:r>
                  <a:rPr lang="en-GB"/>
                  <a:t> uno zoom </a:t>
                </a:r>
                <a:r>
                  <a:rPr lang="en-GB" err="1"/>
                  <a:t>della</a:t>
                </a:r>
                <a:r>
                  <a:rPr lang="en-GB"/>
                  <a:t> omega </a:t>
                </a:r>
                <a:r>
                  <a:rPr lang="en-GB" err="1"/>
                  <a:t>che</a:t>
                </a:r>
                <a:r>
                  <a:rPr lang="en-GB"/>
                  <a:t> </a:t>
                </a:r>
                <a:r>
                  <a:rPr lang="en-GB" err="1"/>
                  <a:t>mostra</a:t>
                </a:r>
                <a:r>
                  <a:rPr lang="en-GB"/>
                  <a:t> il </a:t>
                </a:r>
                <a:r>
                  <a:rPr lang="en-GB" err="1"/>
                  <a:t>risultato</a:t>
                </a:r>
                <a:r>
                  <a:rPr lang="en-GB"/>
                  <a:t> </a:t>
                </a:r>
                <a:r>
                  <a:rPr lang="en-GB" err="1"/>
                  <a:t>ottenuto</a:t>
                </a:r>
                <a:r>
                  <a:rPr lang="en-GB"/>
                  <a:t>. </a:t>
                </a:r>
                <a:endParaRPr lang="it-IT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C778E-EB07-268A-0E8E-594194022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3" y="707377"/>
                <a:ext cx="10637074" cy="1503617"/>
              </a:xfrm>
              <a:prstGeom prst="rect">
                <a:avLst/>
              </a:prstGeom>
              <a:blipFill>
                <a:blip r:embed="rId5"/>
                <a:stretch>
                  <a:fillRect l="-516" t="-2024" r="-5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8EA3F79-9334-E6EA-C7C7-BCEF20D9E509}"/>
              </a:ext>
            </a:extLst>
          </p:cNvPr>
          <p:cNvSpPr txBox="1"/>
          <p:nvPr/>
        </p:nvSpPr>
        <p:spPr>
          <a:xfrm>
            <a:off x="8595910" y="2494563"/>
            <a:ext cx="359609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Q omega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q_omega_1 = 3*1e-9; </a:t>
            </a: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q_omega_2 = 3*1e-9;</a:t>
            </a: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q_omega_3 = 3*1e-9;</a:t>
            </a:r>
          </a:p>
          <a:p>
            <a:pPr>
              <a:buNone/>
            </a:pPr>
            <a:br>
              <a:rPr lang="it-IT" sz="1800" b="0" i="0">
                <a:effectLst/>
                <a:latin typeface="Menlo"/>
              </a:rPr>
            </a:b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R omega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std_dev_gyro1 = 3*1e-6; </a:t>
            </a: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[rad/s] 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std_dev_gyro2 = 3*1e-6; </a:t>
            </a: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[rad/s]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std_dev_gyro3 = 3*1e-6; </a:t>
            </a:r>
            <a:r>
              <a:rPr lang="it-IT" sz="1800" b="0" i="0">
                <a:solidFill>
                  <a:srgbClr val="008013"/>
                </a:solidFill>
                <a:effectLst/>
                <a:latin typeface="Menlo"/>
              </a:rPr>
              <a:t>% [rad/s]</a:t>
            </a:r>
            <a:endParaRPr lang="it-IT" sz="1800" b="0" i="0">
              <a:effectLst/>
              <a:latin typeface="Menlo"/>
            </a:endParaRPr>
          </a:p>
          <a:p>
            <a:pPr>
              <a:buNone/>
            </a:pPr>
            <a:endParaRPr lang="it-IT" sz="1800" b="0" i="0">
              <a:effectLst/>
              <a:latin typeface="Menlo"/>
            </a:endParaRPr>
          </a:p>
          <a:p>
            <a:pPr>
              <a:buNone/>
            </a:pPr>
            <a:r>
              <a:rPr lang="it-IT" sz="1800" b="0" i="0">
                <a:effectLst/>
                <a:latin typeface="Menlo"/>
              </a:rPr>
              <a:t>GYRO_cov = [std_dev_gyro1^2 std_dev_gyro2^2 std_dev_gyro3^2];</a:t>
            </a:r>
          </a:p>
        </p:txBody>
      </p:sp>
    </p:spTree>
    <p:extLst>
      <p:ext uri="{BB962C8B-B14F-4D97-AF65-F5344CB8AC3E}">
        <p14:creationId xmlns:p14="http://schemas.microsoft.com/office/powerpoint/2010/main" val="1417218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DB96D-1130-E9E4-C5D6-AB0F01E1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58712F82-BAE8-CDBE-9D78-62BCB106E6D2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5099D541-00EA-EB58-D24F-9A8FA0CE2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78233C61-C584-51FA-2587-7578D724E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88573E-0BAD-7B7A-D751-8C1040AA8E17}"/>
              </a:ext>
            </a:extLst>
          </p:cNvPr>
          <p:cNvSpPr txBox="1"/>
          <p:nvPr/>
        </p:nvSpPr>
        <p:spPr>
          <a:xfrm>
            <a:off x="76798" y="43702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EKF –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AE0D8-D32D-49AF-6D22-173CAC445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80" y="566922"/>
            <a:ext cx="10025976" cy="4811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10101F-C4C5-81FD-62FD-91C0BB6A6909}"/>
              </a:ext>
            </a:extLst>
          </p:cNvPr>
          <p:cNvSpPr txBox="1"/>
          <p:nvPr/>
        </p:nvSpPr>
        <p:spPr>
          <a:xfrm>
            <a:off x="3005827" y="5378763"/>
            <a:ext cx="6180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 </a:t>
            </a:r>
            <a:r>
              <a:rPr lang="en-GB" err="1">
                <a:solidFill>
                  <a:schemeClr val="tx2">
                    <a:lumMod val="50000"/>
                    <a:lumOff val="50000"/>
                  </a:schemeClr>
                </a:solidFill>
              </a:rPr>
              <a:t>blu</a:t>
            </a:r>
            <a:r>
              <a:rPr lang="en-GB"/>
              <a:t>: bias </a:t>
            </a:r>
            <a:r>
              <a:rPr lang="en-GB" err="1"/>
              <a:t>vero</a:t>
            </a:r>
            <a:endParaRPr lang="en-GB"/>
          </a:p>
          <a:p>
            <a:r>
              <a:rPr lang="en-GB"/>
              <a:t>In </a:t>
            </a:r>
            <a:r>
              <a:rPr lang="en-GB">
                <a:solidFill>
                  <a:srgbClr val="FF0000"/>
                </a:solidFill>
              </a:rPr>
              <a:t>rosso</a:t>
            </a:r>
            <a:r>
              <a:rPr lang="en-GB"/>
              <a:t>: </a:t>
            </a:r>
            <a:r>
              <a:rPr lang="en-GB" err="1"/>
              <a:t>stima</a:t>
            </a:r>
            <a:r>
              <a:rPr lang="en-GB"/>
              <a:t> del bias </a:t>
            </a:r>
            <a:r>
              <a:rPr lang="en-GB" err="1"/>
              <a:t>ottenuto</a:t>
            </a:r>
            <a:r>
              <a:rPr lang="en-GB"/>
              <a:t> </a:t>
            </a:r>
            <a:r>
              <a:rPr lang="en-GB" err="1"/>
              <a:t>facendo</a:t>
            </a:r>
            <a:r>
              <a:rPr lang="en-GB"/>
              <a:t> la media </a:t>
            </a:r>
            <a:r>
              <a:rPr lang="en-GB" err="1"/>
              <a:t>nel</a:t>
            </a:r>
            <a:r>
              <a:rPr lang="en-GB"/>
              <a:t> tempo</a:t>
            </a:r>
          </a:p>
          <a:p>
            <a:r>
              <a:rPr lang="en-GB"/>
              <a:t>In </a:t>
            </a:r>
            <a:r>
              <a:rPr lang="en-GB">
                <a:solidFill>
                  <a:srgbClr val="FFC000"/>
                </a:solidFill>
              </a:rPr>
              <a:t>giallo</a:t>
            </a:r>
            <a:r>
              <a:rPr lang="en-GB"/>
              <a:t>: </a:t>
            </a:r>
            <a:r>
              <a:rPr lang="en-GB" err="1"/>
              <a:t>stima</a:t>
            </a:r>
            <a:r>
              <a:rPr lang="en-GB"/>
              <a:t> del bias </a:t>
            </a:r>
            <a:r>
              <a:rPr lang="en-GB" err="1"/>
              <a:t>ottenuta</a:t>
            </a:r>
            <a:r>
              <a:rPr lang="en-GB"/>
              <a:t> con il </a:t>
            </a:r>
            <a:r>
              <a:rPr lang="en-GB" err="1"/>
              <a:t>filtro</a:t>
            </a:r>
            <a:r>
              <a:rPr lang="en-GB"/>
              <a:t> di Kalman c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152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7243-A0DC-585B-DEF6-E6112E0B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54D7A1FD-5801-F590-661C-DDF99AA36EBE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EB272CCE-C678-FFE7-6F62-18085ABC5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2742E045-39FB-5C50-E405-3D1E5B6AD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24FE0C-23FE-1C32-3692-1C1D9A577B18}"/>
              </a:ext>
            </a:extLst>
          </p:cNvPr>
          <p:cNvSpPr txBox="1"/>
          <p:nvPr/>
        </p:nvSpPr>
        <p:spPr>
          <a:xfrm>
            <a:off x="76798" y="43702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EKF – Bias - Zoom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9E1184-C636-F86B-225A-F305F76F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73" y="802512"/>
            <a:ext cx="10933253" cy="52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5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52E-BC83-F8AA-19D3-461682A24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E78011CD-29C3-E0E2-5D3F-C8F8CACFE63B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96E577C3-F5A1-AC2D-F171-1F7CD05F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1F555404-8E37-A45D-EA6C-F845C023D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2375C12-3809-66FF-E883-774553BF3975}"/>
              </a:ext>
            </a:extLst>
          </p:cNvPr>
          <p:cNvSpPr txBox="1"/>
          <p:nvPr/>
        </p:nvSpPr>
        <p:spPr>
          <a:xfrm>
            <a:off x="76798" y="43702"/>
            <a:ext cx="1855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7A2A6-F813-30C0-CC5A-9CEF616F6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" y="591245"/>
            <a:ext cx="11001375" cy="56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8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819DF-E532-7219-503F-A53C63E4C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FB052F42-BB79-3864-3451-3B63DB40D13C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FE4422FF-7753-A698-F59B-FE1FBD22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39EC04BF-07E7-3209-4EEE-9A487F47A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19346B-7AAA-6C60-AA7D-3FFC60527D11}"/>
              </a:ext>
            </a:extLst>
          </p:cNvPr>
          <p:cNvSpPr txBox="1"/>
          <p:nvPr/>
        </p:nvSpPr>
        <p:spPr>
          <a:xfrm>
            <a:off x="76798" y="43702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EKF – Bias - Zoom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BBBC3-9137-DA7D-5336-EA263A506AA1}"/>
                  </a:ext>
                </a:extLst>
              </p:cNvPr>
              <p:cNvSpPr txBox="1"/>
              <p:nvPr/>
            </p:nvSpPr>
            <p:spPr>
              <a:xfrm>
                <a:off x="660382" y="3648456"/>
                <a:ext cx="1087123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Essendo la </a:t>
                </a:r>
                <a:r>
                  <a:rPr lang="en-GB" err="1"/>
                  <a:t>stima</a:t>
                </a:r>
                <a:r>
                  <a:rPr lang="en-GB"/>
                  <a:t> del bias </a:t>
                </a:r>
                <a:r>
                  <a:rPr lang="en-GB" err="1"/>
                  <a:t>una</a:t>
                </a:r>
                <a:r>
                  <a:rPr lang="en-GB"/>
                  <a:t> </a:t>
                </a:r>
                <a:r>
                  <a:rPr lang="en-GB" err="1"/>
                  <a:t>stima</a:t>
                </a:r>
                <a:r>
                  <a:rPr lang="en-GB"/>
                  <a:t> </a:t>
                </a:r>
                <a:r>
                  <a:rPr lang="en-GB" err="1"/>
                  <a:t>costantemente</a:t>
                </a:r>
                <a:r>
                  <a:rPr lang="en-GB"/>
                  <a:t> in </a:t>
                </a:r>
                <a:r>
                  <a:rPr lang="en-GB" err="1"/>
                  <a:t>fase</a:t>
                </a:r>
                <a:r>
                  <a:rPr lang="en-GB"/>
                  <a:t> di aggiornamento, è </a:t>
                </a:r>
                <a:r>
                  <a:rPr lang="en-GB" err="1"/>
                  <a:t>anch’essa</a:t>
                </a:r>
                <a:r>
                  <a:rPr lang="en-GB"/>
                  <a:t> </a:t>
                </a:r>
                <a:r>
                  <a:rPr lang="en-GB" err="1"/>
                  <a:t>affetta</a:t>
                </a:r>
                <a:r>
                  <a:rPr lang="en-GB"/>
                  <a:t> da </a:t>
                </a:r>
                <a:r>
                  <a:rPr lang="en-GB" err="1"/>
                  <a:t>rumore</a:t>
                </a:r>
                <a:r>
                  <a:rPr lang="en-GB"/>
                  <a:t>. </a:t>
                </a:r>
              </a:p>
              <a:p>
                <a:r>
                  <a:rPr lang="en-GB" err="1"/>
                  <a:t>Tuttavia</a:t>
                </a:r>
                <a:r>
                  <a:rPr lang="en-GB"/>
                  <a:t>, come </a:t>
                </a:r>
                <a:r>
                  <a:rPr lang="en-GB" err="1"/>
                  <a:t>si</a:t>
                </a:r>
                <a:r>
                  <a:rPr lang="en-GB"/>
                  <a:t> </a:t>
                </a:r>
                <a:r>
                  <a:rPr lang="en-GB" err="1"/>
                  <a:t>vede</a:t>
                </a:r>
                <a:r>
                  <a:rPr lang="en-GB"/>
                  <a:t> </a:t>
                </a:r>
                <a:r>
                  <a:rPr lang="en-GB" err="1"/>
                  <a:t>dallo</a:t>
                </a:r>
                <a:r>
                  <a:rPr lang="en-GB"/>
                  <a:t> zoom </a:t>
                </a:r>
                <a:r>
                  <a:rPr lang="en-GB" err="1"/>
                  <a:t>riportato</a:t>
                </a:r>
                <a:r>
                  <a:rPr lang="en-GB"/>
                  <a:t> qui sopra, </a:t>
                </a:r>
                <a:r>
                  <a:rPr lang="en-GB" err="1"/>
                  <a:t>si</a:t>
                </a:r>
                <a:r>
                  <a:rPr lang="en-GB"/>
                  <a:t> </a:t>
                </a:r>
                <a:r>
                  <a:rPr lang="en-GB" err="1"/>
                  <a:t>può</a:t>
                </a:r>
                <a:r>
                  <a:rPr lang="en-GB"/>
                  <a:t> </a:t>
                </a:r>
                <a:r>
                  <a:rPr lang="en-GB" err="1"/>
                  <a:t>notare</a:t>
                </a:r>
                <a:r>
                  <a:rPr lang="en-GB"/>
                  <a:t> </a:t>
                </a:r>
                <a:r>
                  <a:rPr lang="en-GB" err="1"/>
                  <a:t>che</a:t>
                </a:r>
                <a:r>
                  <a:rPr lang="en-GB"/>
                  <a:t> </a:t>
                </a:r>
                <a:r>
                  <a:rPr lang="en-GB" err="1"/>
                  <a:t>l’errore</a:t>
                </a:r>
                <a:r>
                  <a:rPr lang="en-GB"/>
                  <a:t> è di </a:t>
                </a:r>
                <a:r>
                  <a:rPr lang="en-GB" err="1"/>
                  <a:t>entità</a:t>
                </a:r>
                <a:r>
                  <a:rPr lang="en-GB"/>
                  <a:t> </a:t>
                </a:r>
                <a:r>
                  <a:rPr lang="en-GB" err="1"/>
                  <a:t>molto</a:t>
                </a:r>
                <a:r>
                  <a:rPr lang="en-GB"/>
                  <a:t> </a:t>
                </a:r>
                <a:r>
                  <a:rPr lang="en-GB" err="1"/>
                  <a:t>piccola</a:t>
                </a:r>
                <a:r>
                  <a:rPr lang="en-GB"/>
                  <a:t> rispetto al </a:t>
                </a:r>
                <a:r>
                  <a:rPr lang="en-GB" err="1"/>
                  <a:t>valore</a:t>
                </a:r>
                <a:r>
                  <a:rPr lang="en-GB"/>
                  <a:t> </a:t>
                </a:r>
                <a:r>
                  <a:rPr lang="en-GB" err="1"/>
                  <a:t>stimato</a:t>
                </a:r>
                <a:r>
                  <a:rPr lang="en-GB"/>
                  <a:t>: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GB" b="1" err="1"/>
                  <a:t>Errore</a:t>
                </a:r>
                <a:r>
                  <a:rPr lang="en-GB" b="1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𝒓𝒂𝒅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en-GB" b="1"/>
              </a:p>
              <a:p>
                <a:pPr marL="742950" lvl="1" indent="-285750">
                  <a:buFontTx/>
                  <a:buChar char="-"/>
                </a:pPr>
                <a:r>
                  <a:rPr lang="en-GB" b="1"/>
                  <a:t>Valore del bias: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𝒓𝒂𝒅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en-GB" b="1"/>
              </a:p>
              <a:p>
                <a:pPr marL="742950" lvl="1" indent="-285750">
                  <a:buFontTx/>
                  <a:buChar char="-"/>
                </a:pPr>
                <a:r>
                  <a:rPr lang="en-GB" b="1"/>
                  <a:t> </a:t>
                </a:r>
                <a:r>
                  <a:rPr lang="en-GB" b="1" err="1"/>
                  <a:t>Errore</a:t>
                </a:r>
                <a:r>
                  <a:rPr lang="en-GB" b="1"/>
                  <a:t> </a:t>
                </a:r>
                <a:r>
                  <a:rPr lang="en-GB" b="1" err="1"/>
                  <a:t>percentuale</a:t>
                </a:r>
                <a:r>
                  <a:rPr lang="en-GB" b="1"/>
                  <a:t>: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GB" b="1"/>
              </a:p>
              <a:p>
                <a:endParaRPr lang="it-IT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BBBC3-9137-DA7D-5336-EA263A506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82" y="3648456"/>
                <a:ext cx="10871235" cy="2031325"/>
              </a:xfrm>
              <a:prstGeom prst="rect">
                <a:avLst/>
              </a:prstGeom>
              <a:blipFill>
                <a:blip r:embed="rId4"/>
                <a:stretch>
                  <a:fillRect l="-448" t="-1802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25305F5-AB18-A6DD-CA55-ADEBB6D565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055"/>
          <a:stretch>
            <a:fillRect/>
          </a:stretch>
        </p:blipFill>
        <p:spPr>
          <a:xfrm>
            <a:off x="631947" y="898378"/>
            <a:ext cx="10928106" cy="2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9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F4E0D-EF81-7920-7F66-DBB7AA96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E1E69E54-3E10-1D42-E69A-1C3A3DCBD216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8587A60F-CC91-FC04-DC56-D49656A40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6FE6F367-53BD-FFF2-0E2C-D4F87DA01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27BC57-199E-D77A-E0CD-8F3CBCABC4B1}"/>
              </a:ext>
            </a:extLst>
          </p:cNvPr>
          <p:cNvSpPr txBox="1"/>
          <p:nvPr/>
        </p:nvSpPr>
        <p:spPr>
          <a:xfrm>
            <a:off x="76798" y="43702"/>
            <a:ext cx="398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EKF – Attitude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89D9D-62F3-84D7-5ADF-BC15D9B2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776"/>
            <a:ext cx="12192000" cy="5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1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84FE0-C9C6-9535-B132-E7089FEC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CDF5C500-F13B-9F83-5A9C-66497BB3A8D0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7A42CD0-2B66-1921-DB7F-B9611D3D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FE15C586-A3E1-8121-852C-4EFF3CF35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78DB7A-9615-CAF3-FE98-7E0CECE032CB}"/>
              </a:ext>
            </a:extLst>
          </p:cNvPr>
          <p:cNvSpPr txBox="1"/>
          <p:nvPr/>
        </p:nvSpPr>
        <p:spPr>
          <a:xfrm>
            <a:off x="76798" y="43702"/>
            <a:ext cx="621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EKF – Attitude – Euler Angles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1D0A5-1962-6482-6AD5-064DBC5FB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0594"/>
            <a:ext cx="12192000" cy="58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26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541CE-A528-BB80-FA3B-1500ED75B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9123F4E8-4A8B-3F3C-36BC-A7271D127ABB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37512C42-9269-AAE9-FBD5-8ED8DB0C4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EFEB2318-2EC1-793C-AC92-63D5159C2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6F31B78-2D92-E825-9365-885A1A176041}"/>
              </a:ext>
            </a:extLst>
          </p:cNvPr>
          <p:cNvSpPr txBox="1"/>
          <p:nvPr/>
        </p:nvSpPr>
        <p:spPr>
          <a:xfrm>
            <a:off x="76798" y="43702"/>
            <a:ext cx="629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EKF – Attitude – Osservazioni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B4788-72BA-DA00-0498-3969BCD9740F}"/>
              </a:ext>
            </a:extLst>
          </p:cNvPr>
          <p:cNvSpPr txBox="1"/>
          <p:nvPr/>
        </p:nvSpPr>
        <p:spPr>
          <a:xfrm>
            <a:off x="378692" y="1209964"/>
            <a:ext cx="673330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/>
              <a:t>Si </a:t>
            </a:r>
            <a:r>
              <a:rPr lang="en-GB" err="1"/>
              <a:t>può</a:t>
            </a:r>
            <a:r>
              <a:rPr lang="en-GB"/>
              <a:t> </a:t>
            </a:r>
            <a:r>
              <a:rPr lang="en-GB" err="1"/>
              <a:t>notare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la </a:t>
            </a:r>
            <a:r>
              <a:rPr lang="en-GB" err="1"/>
              <a:t>stima</a:t>
            </a:r>
            <a:r>
              <a:rPr lang="en-GB"/>
              <a:t> </a:t>
            </a:r>
            <a:r>
              <a:rPr lang="en-GB" err="1"/>
              <a:t>dell’attitude</a:t>
            </a:r>
            <a:r>
              <a:rPr lang="en-GB"/>
              <a:t> è </a:t>
            </a:r>
            <a:r>
              <a:rPr lang="en-GB" err="1"/>
              <a:t>abbastanza</a:t>
            </a:r>
            <a:r>
              <a:rPr lang="en-GB"/>
              <a:t> buona. </a:t>
            </a:r>
            <a:r>
              <a:rPr lang="en-GB" err="1"/>
              <a:t>Tuttavia</a:t>
            </a:r>
            <a:r>
              <a:rPr lang="en-GB"/>
              <a:t>, </a:t>
            </a:r>
            <a:r>
              <a:rPr lang="en-GB" err="1"/>
              <a:t>fanno</a:t>
            </a:r>
            <a:r>
              <a:rPr lang="en-GB"/>
              <a:t> </a:t>
            </a:r>
            <a:r>
              <a:rPr lang="en-GB" err="1"/>
              <a:t>eccezione</a:t>
            </a:r>
            <a:r>
              <a:rPr lang="en-GB"/>
              <a:t> </a:t>
            </a:r>
            <a:r>
              <a:rPr lang="en-GB" err="1"/>
              <a:t>gli</a:t>
            </a:r>
            <a:r>
              <a:rPr lang="en-GB"/>
              <a:t> </a:t>
            </a:r>
            <a:r>
              <a:rPr lang="en-GB" err="1"/>
              <a:t>istanti</a:t>
            </a:r>
            <a:r>
              <a:rPr lang="en-GB"/>
              <a:t> </a:t>
            </a:r>
            <a:r>
              <a:rPr lang="en-GB" err="1"/>
              <a:t>iniziali</a:t>
            </a:r>
            <a:r>
              <a:rPr lang="en-GB"/>
              <a:t> di tempo. </a:t>
            </a:r>
            <a:r>
              <a:rPr lang="en-GB" err="1"/>
              <a:t>Queste</a:t>
            </a:r>
            <a:r>
              <a:rPr lang="en-GB"/>
              <a:t> </a:t>
            </a:r>
            <a:r>
              <a:rPr lang="en-GB" err="1"/>
              <a:t>misure</a:t>
            </a:r>
            <a:r>
              <a:rPr lang="en-GB"/>
              <a:t> </a:t>
            </a:r>
            <a:r>
              <a:rPr lang="en-GB" err="1"/>
              <a:t>affette</a:t>
            </a:r>
            <a:r>
              <a:rPr lang="en-GB"/>
              <a:t> da </a:t>
            </a:r>
            <a:r>
              <a:rPr lang="en-GB" err="1"/>
              <a:t>molto</a:t>
            </a:r>
            <a:r>
              <a:rPr lang="en-GB"/>
              <a:t> </a:t>
            </a:r>
            <a:r>
              <a:rPr lang="en-GB" err="1"/>
              <a:t>rumore</a:t>
            </a:r>
            <a:r>
              <a:rPr lang="en-GB"/>
              <a:t> </a:t>
            </a:r>
            <a:r>
              <a:rPr lang="en-GB" err="1"/>
              <a:t>sono</a:t>
            </a:r>
            <a:r>
              <a:rPr lang="en-GB"/>
              <a:t> </a:t>
            </a:r>
            <a:r>
              <a:rPr lang="en-GB" err="1"/>
              <a:t>dovute</a:t>
            </a:r>
            <a:r>
              <a:rPr lang="en-GB"/>
              <a:t> al </a:t>
            </a:r>
            <a:r>
              <a:rPr lang="en-GB" err="1"/>
              <a:t>fatto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il bias </a:t>
            </a:r>
            <a:r>
              <a:rPr lang="en-GB" err="1"/>
              <a:t>sta</a:t>
            </a:r>
            <a:r>
              <a:rPr lang="en-GB"/>
              <a:t> </a:t>
            </a:r>
            <a:r>
              <a:rPr lang="en-GB" err="1"/>
              <a:t>ancora</a:t>
            </a:r>
            <a:r>
              <a:rPr lang="en-GB"/>
              <a:t> </a:t>
            </a:r>
            <a:r>
              <a:rPr lang="en-GB" err="1"/>
              <a:t>convergendo</a:t>
            </a:r>
            <a:r>
              <a:rPr lang="en-GB"/>
              <a:t> al </a:t>
            </a:r>
            <a:r>
              <a:rPr lang="en-GB" err="1"/>
              <a:t>valore</a:t>
            </a:r>
            <a:r>
              <a:rPr lang="en-GB"/>
              <a:t> </a:t>
            </a:r>
            <a:r>
              <a:rPr lang="en-GB" err="1"/>
              <a:t>reale</a:t>
            </a:r>
            <a:r>
              <a:rPr lang="en-GB"/>
              <a:t>. Di </a:t>
            </a:r>
            <a:r>
              <a:rPr lang="en-GB" err="1"/>
              <a:t>conseguenza</a:t>
            </a:r>
            <a:r>
              <a:rPr lang="en-GB"/>
              <a:t>, </a:t>
            </a:r>
            <a:r>
              <a:rPr lang="en-GB" err="1"/>
              <a:t>anche</a:t>
            </a:r>
            <a:r>
              <a:rPr lang="en-GB"/>
              <a:t> la </a:t>
            </a:r>
            <a:r>
              <a:rPr lang="en-GB" err="1"/>
              <a:t>stima</a:t>
            </a:r>
            <a:r>
              <a:rPr lang="en-GB"/>
              <a:t> </a:t>
            </a:r>
            <a:r>
              <a:rPr lang="en-GB" err="1"/>
              <a:t>dell’assetto</a:t>
            </a:r>
            <a:r>
              <a:rPr lang="en-GB"/>
              <a:t> ne </a:t>
            </a:r>
            <a:r>
              <a:rPr lang="en-GB" err="1"/>
              <a:t>risente</a:t>
            </a:r>
            <a:r>
              <a:rPr lang="en-GB"/>
              <a:t>.</a:t>
            </a:r>
          </a:p>
          <a:p>
            <a:pPr>
              <a:lnSpc>
                <a:spcPct val="150000"/>
              </a:lnSpc>
            </a:pPr>
            <a:r>
              <a:rPr lang="en-GB"/>
              <a:t>A lato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può</a:t>
            </a:r>
            <a:r>
              <a:rPr lang="en-GB"/>
              <a:t> </a:t>
            </a:r>
            <a:r>
              <a:rPr lang="en-GB" err="1"/>
              <a:t>osservare</a:t>
            </a:r>
            <a:r>
              <a:rPr lang="en-GB"/>
              <a:t> </a:t>
            </a:r>
            <a:r>
              <a:rPr lang="en-GB" err="1"/>
              <a:t>una</a:t>
            </a:r>
            <a:r>
              <a:rPr lang="en-GB"/>
              <a:t> </a:t>
            </a:r>
            <a:r>
              <a:rPr lang="en-GB" err="1"/>
              <a:t>stima</a:t>
            </a:r>
            <a:r>
              <a:rPr lang="en-GB"/>
              <a:t> </a:t>
            </a:r>
            <a:r>
              <a:rPr lang="en-GB" err="1"/>
              <a:t>degli</a:t>
            </a:r>
            <a:r>
              <a:rPr lang="en-GB"/>
              <a:t> </a:t>
            </a:r>
            <a:r>
              <a:rPr lang="en-GB" err="1"/>
              <a:t>istanti</a:t>
            </a:r>
            <a:r>
              <a:rPr lang="en-GB"/>
              <a:t> </a:t>
            </a:r>
            <a:r>
              <a:rPr lang="en-GB" err="1"/>
              <a:t>iniziali</a:t>
            </a:r>
            <a:r>
              <a:rPr lang="en-GB"/>
              <a:t>, in cui </a:t>
            </a:r>
            <a:r>
              <a:rPr lang="en-GB" err="1"/>
              <a:t>si</a:t>
            </a:r>
            <a:r>
              <a:rPr lang="en-GB"/>
              <a:t> nota </a:t>
            </a:r>
            <a:r>
              <a:rPr lang="en-GB" err="1"/>
              <a:t>sensibilmente</a:t>
            </a:r>
            <a:r>
              <a:rPr lang="en-GB"/>
              <a:t> </a:t>
            </a:r>
            <a:r>
              <a:rPr lang="en-GB" err="1"/>
              <a:t>l’errore</a:t>
            </a:r>
            <a:r>
              <a:rPr lang="en-GB"/>
              <a:t> </a:t>
            </a:r>
            <a:r>
              <a:rPr lang="en-GB" err="1"/>
              <a:t>tra</a:t>
            </a:r>
            <a:r>
              <a:rPr lang="en-GB"/>
              <a:t> </a:t>
            </a:r>
            <a:r>
              <a:rPr lang="en-GB" err="1"/>
              <a:t>valore</a:t>
            </a:r>
            <a:r>
              <a:rPr lang="en-GB"/>
              <a:t> </a:t>
            </a:r>
            <a:r>
              <a:rPr lang="en-GB" err="1"/>
              <a:t>vero</a:t>
            </a:r>
            <a:r>
              <a:rPr lang="en-GB"/>
              <a:t> e </a:t>
            </a:r>
            <a:r>
              <a:rPr lang="en-GB" err="1"/>
              <a:t>valore</a:t>
            </a:r>
            <a:r>
              <a:rPr lang="en-GB"/>
              <a:t> </a:t>
            </a:r>
            <a:r>
              <a:rPr lang="en-GB" err="1"/>
              <a:t>stimato</a:t>
            </a:r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833D74-B540-1A61-8368-3CA857B8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987" y="130230"/>
            <a:ext cx="4318321" cy="6129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636723-CB91-B495-656E-74E1DCB9D2C6}"/>
              </a:ext>
            </a:extLst>
          </p:cNvPr>
          <p:cNvSpPr txBox="1"/>
          <p:nvPr/>
        </p:nvSpPr>
        <p:spPr>
          <a:xfrm>
            <a:off x="795719" y="5186371"/>
            <a:ext cx="631628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/>
              <a:t>In </a:t>
            </a:r>
            <a:r>
              <a:rPr lang="en-GB" err="1">
                <a:solidFill>
                  <a:schemeClr val="tx2">
                    <a:lumMod val="50000"/>
                    <a:lumOff val="50000"/>
                  </a:schemeClr>
                </a:solidFill>
              </a:rPr>
              <a:t>blu</a:t>
            </a:r>
            <a:r>
              <a:rPr lang="en-GB"/>
              <a:t>: attitude vera</a:t>
            </a:r>
          </a:p>
          <a:p>
            <a:r>
              <a:rPr lang="en-GB"/>
              <a:t>In </a:t>
            </a:r>
            <a:r>
              <a:rPr lang="en-GB">
                <a:solidFill>
                  <a:srgbClr val="FF0000"/>
                </a:solidFill>
              </a:rPr>
              <a:t>rosso</a:t>
            </a:r>
            <a:r>
              <a:rPr lang="en-GB"/>
              <a:t>: </a:t>
            </a:r>
            <a:r>
              <a:rPr lang="en-GB" err="1"/>
              <a:t>stima</a:t>
            </a:r>
            <a:r>
              <a:rPr lang="en-GB"/>
              <a:t> </a:t>
            </a:r>
            <a:r>
              <a:rPr lang="en-GB" err="1"/>
              <a:t>dell’attitude</a:t>
            </a:r>
            <a:r>
              <a:rPr lang="en-GB"/>
              <a:t> </a:t>
            </a:r>
            <a:r>
              <a:rPr lang="en-GB" err="1"/>
              <a:t>ottenuta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meccanizzazione</a:t>
            </a:r>
            <a:endParaRPr lang="en-GB"/>
          </a:p>
          <a:p>
            <a:r>
              <a:rPr lang="en-GB"/>
              <a:t>In </a:t>
            </a:r>
            <a:r>
              <a:rPr lang="en-GB">
                <a:solidFill>
                  <a:srgbClr val="FFC000"/>
                </a:solidFill>
              </a:rPr>
              <a:t>giallo</a:t>
            </a:r>
            <a:r>
              <a:rPr lang="en-GB"/>
              <a:t>: </a:t>
            </a:r>
            <a:r>
              <a:rPr lang="en-GB" err="1"/>
              <a:t>stima</a:t>
            </a:r>
            <a:r>
              <a:rPr lang="en-GB"/>
              <a:t> </a:t>
            </a:r>
            <a:r>
              <a:rPr lang="en-GB" err="1"/>
              <a:t>dell’attitude</a:t>
            </a:r>
            <a:r>
              <a:rPr lang="en-GB"/>
              <a:t> </a:t>
            </a:r>
            <a:r>
              <a:rPr lang="en-GB" err="1"/>
              <a:t>ottenuta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filtro</a:t>
            </a:r>
            <a:r>
              <a:rPr lang="en-GB"/>
              <a:t> di Kalman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5945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1A381-D7E2-6274-2EFA-A7A964B8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BDC60C35-9584-F60D-2C37-AC22A8D9152A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E74FB5D6-5DB5-1B12-3BA4-ACAFA507D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F01DE2C4-79BA-A3D7-4AE0-0BCB390B0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25F0D1-E1A1-2F14-F533-07B4B3E8D724}"/>
              </a:ext>
            </a:extLst>
          </p:cNvPr>
          <p:cNvSpPr txBox="1"/>
          <p:nvPr/>
        </p:nvSpPr>
        <p:spPr>
          <a:xfrm>
            <a:off x="3606440" y="2598003"/>
            <a:ext cx="4979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noProof="0"/>
              <a:t>Meccanizzazione</a:t>
            </a:r>
          </a:p>
        </p:txBody>
      </p:sp>
    </p:spTree>
    <p:extLst>
      <p:ext uri="{BB962C8B-B14F-4D97-AF65-F5344CB8AC3E}">
        <p14:creationId xmlns:p14="http://schemas.microsoft.com/office/powerpoint/2010/main" val="3692026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98F0-346D-65DC-5633-16F319492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E81FD10B-C661-B706-0EAC-B1EF06FC9AA5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0472160A-5734-3C33-B3DD-1F42764F1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E0020A62-9804-E302-B658-469594152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884064-99E8-8109-D7A0-A53E51C9924D}"/>
              </a:ext>
            </a:extLst>
          </p:cNvPr>
          <p:cNvSpPr txBox="1"/>
          <p:nvPr/>
        </p:nvSpPr>
        <p:spPr>
          <a:xfrm>
            <a:off x="76798" y="43702"/>
            <a:ext cx="6457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Meccanizzazione – Velocità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3EDB1-0843-9D65-E0DE-4B2D9B1FD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4803"/>
            <a:ext cx="12192000" cy="57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0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A900C-54AD-F4F9-748C-8CD2D9F5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0D348525-9E39-33D6-B5D6-D3011376F9E7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5724FACD-9B43-3E0A-ED10-305108EA6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AEC77EBA-DDCA-7699-F7EA-FE3654115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C30AAF-CD02-00ED-B69E-7A46C1F7E9F7}"/>
              </a:ext>
            </a:extLst>
          </p:cNvPr>
          <p:cNvSpPr txBox="1"/>
          <p:nvPr/>
        </p:nvSpPr>
        <p:spPr>
          <a:xfrm>
            <a:off x="76798" y="43702"/>
            <a:ext cx="6457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Simulink – Meccanizzazione – Velocità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0B152-F271-E59F-B21A-8F0681A8CD06}"/>
              </a:ext>
            </a:extLst>
          </p:cNvPr>
          <p:cNvSpPr txBox="1"/>
          <p:nvPr/>
        </p:nvSpPr>
        <p:spPr>
          <a:xfrm>
            <a:off x="591312" y="813268"/>
            <a:ext cx="1100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Si </a:t>
            </a:r>
            <a:r>
              <a:rPr lang="en-GB" err="1"/>
              <a:t>può</a:t>
            </a:r>
            <a:r>
              <a:rPr lang="en-GB"/>
              <a:t> </a:t>
            </a:r>
            <a:r>
              <a:rPr lang="en-GB" err="1"/>
              <a:t>osservare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la </a:t>
            </a:r>
            <a:r>
              <a:rPr lang="en-GB" err="1"/>
              <a:t>meccanizzazione</a:t>
            </a:r>
            <a:r>
              <a:rPr lang="en-GB"/>
              <a:t> </a:t>
            </a:r>
            <a:r>
              <a:rPr lang="en-GB" err="1"/>
              <a:t>della</a:t>
            </a:r>
            <a:r>
              <a:rPr lang="en-GB"/>
              <a:t> </a:t>
            </a:r>
            <a:r>
              <a:rPr lang="en-GB" err="1"/>
              <a:t>velocità</a:t>
            </a:r>
            <a:r>
              <a:rPr lang="en-GB"/>
              <a:t> </a:t>
            </a:r>
            <a:r>
              <a:rPr lang="en-GB" err="1"/>
              <a:t>offre</a:t>
            </a:r>
            <a:r>
              <a:rPr lang="en-GB"/>
              <a:t> un </a:t>
            </a:r>
            <a:r>
              <a:rPr lang="en-GB" err="1"/>
              <a:t>risultato</a:t>
            </a:r>
            <a:r>
              <a:rPr lang="en-GB"/>
              <a:t> affetto da </a:t>
            </a:r>
            <a:r>
              <a:rPr lang="en-GB" err="1"/>
              <a:t>errore</a:t>
            </a:r>
            <a:r>
              <a:rPr lang="en-GB"/>
              <a:t>. Ad </a:t>
            </a:r>
            <a:r>
              <a:rPr lang="en-GB" err="1"/>
              <a:t>esempio</a:t>
            </a:r>
            <a:r>
              <a:rPr lang="en-GB"/>
              <a:t>, come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può</a:t>
            </a:r>
            <a:r>
              <a:rPr lang="en-GB"/>
              <a:t> </a:t>
            </a:r>
            <a:r>
              <a:rPr lang="en-GB" err="1"/>
              <a:t>vedere</a:t>
            </a:r>
            <a:r>
              <a:rPr lang="en-GB"/>
              <a:t> </a:t>
            </a:r>
            <a:r>
              <a:rPr lang="en-GB" err="1"/>
              <a:t>dallo</a:t>
            </a:r>
            <a:r>
              <a:rPr lang="en-GB"/>
              <a:t> zoom qui sotto, </a:t>
            </a:r>
            <a:r>
              <a:rPr lang="en-GB" err="1"/>
              <a:t>si</a:t>
            </a:r>
            <a:r>
              <a:rPr lang="en-GB"/>
              <a:t> ha un </a:t>
            </a:r>
            <a:r>
              <a:rPr lang="en-GB" err="1"/>
              <a:t>errore</a:t>
            </a:r>
            <a:r>
              <a:rPr lang="en-GB"/>
              <a:t> di circa 1-2 m/s</a:t>
            </a:r>
            <a:r>
              <a:rPr lang="it-IT"/>
              <a:t>.</a:t>
            </a:r>
          </a:p>
          <a:p>
            <a:r>
              <a:rPr lang="it-IT"/>
              <a:t>Questo errore nella velocità andrà poi a ripercuotersi anche nella meccanizzazione della posizione.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3EA8C2-BAD2-FC93-97C2-B919DA60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913" y="1858731"/>
            <a:ext cx="8406174" cy="3140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A95D2B-1484-DC34-97D7-690211B33F01}"/>
              </a:ext>
            </a:extLst>
          </p:cNvPr>
          <p:cNvSpPr txBox="1"/>
          <p:nvPr/>
        </p:nvSpPr>
        <p:spPr>
          <a:xfrm>
            <a:off x="1922977" y="5235047"/>
            <a:ext cx="9222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 </a:t>
            </a:r>
            <a:r>
              <a:rPr lang="en-GB" err="1">
                <a:solidFill>
                  <a:schemeClr val="tx2">
                    <a:lumMod val="50000"/>
                    <a:lumOff val="50000"/>
                  </a:schemeClr>
                </a:solidFill>
              </a:rPr>
              <a:t>blu</a:t>
            </a:r>
            <a:r>
              <a:rPr lang="en-GB"/>
              <a:t>: </a:t>
            </a:r>
            <a:r>
              <a:rPr lang="en-GB" err="1"/>
              <a:t>velocità</a:t>
            </a:r>
            <a:r>
              <a:rPr lang="en-GB"/>
              <a:t> vera</a:t>
            </a:r>
          </a:p>
          <a:p>
            <a:r>
              <a:rPr lang="en-GB"/>
              <a:t>In </a:t>
            </a:r>
            <a:r>
              <a:rPr lang="en-GB">
                <a:solidFill>
                  <a:srgbClr val="FF0000"/>
                </a:solidFill>
              </a:rPr>
              <a:t>rosso</a:t>
            </a:r>
            <a:r>
              <a:rPr lang="en-GB"/>
              <a:t>: </a:t>
            </a:r>
            <a:r>
              <a:rPr lang="en-GB" err="1"/>
              <a:t>velocità</a:t>
            </a:r>
            <a:r>
              <a:rPr lang="en-GB"/>
              <a:t> </a:t>
            </a:r>
            <a:r>
              <a:rPr lang="en-GB" err="1"/>
              <a:t>ottenuta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integrazione</a:t>
            </a:r>
            <a:r>
              <a:rPr lang="en-GB"/>
              <a:t> </a:t>
            </a:r>
            <a:r>
              <a:rPr lang="en-GB" err="1"/>
              <a:t>delle</a:t>
            </a:r>
            <a:r>
              <a:rPr lang="en-GB"/>
              <a:t> </a:t>
            </a:r>
            <a:r>
              <a:rPr lang="en-GB" err="1"/>
              <a:t>accelerazioni</a:t>
            </a:r>
            <a:r>
              <a:rPr lang="en-GB"/>
              <a:t> </a:t>
            </a:r>
            <a:r>
              <a:rPr lang="en-GB" err="1"/>
              <a:t>vere</a:t>
            </a:r>
            <a:r>
              <a:rPr lang="en-GB"/>
              <a:t>, non </a:t>
            </a:r>
            <a:r>
              <a:rPr lang="en-GB" err="1"/>
              <a:t>affette</a:t>
            </a:r>
            <a:r>
              <a:rPr lang="en-GB"/>
              <a:t> da </a:t>
            </a:r>
            <a:r>
              <a:rPr lang="en-GB" err="1"/>
              <a:t>errori</a:t>
            </a:r>
            <a:endParaRPr lang="en-GB"/>
          </a:p>
          <a:p>
            <a:r>
              <a:rPr lang="en-GB"/>
              <a:t>In </a:t>
            </a:r>
            <a:r>
              <a:rPr lang="en-GB">
                <a:solidFill>
                  <a:srgbClr val="FFC000"/>
                </a:solidFill>
              </a:rPr>
              <a:t>giallo</a:t>
            </a:r>
            <a:r>
              <a:rPr lang="en-GB"/>
              <a:t>: </a:t>
            </a:r>
            <a:r>
              <a:rPr lang="en-GB" err="1"/>
              <a:t>velocità</a:t>
            </a:r>
            <a:r>
              <a:rPr lang="en-GB"/>
              <a:t> </a:t>
            </a:r>
            <a:r>
              <a:rPr lang="en-GB" err="1"/>
              <a:t>ottenuta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integrazione</a:t>
            </a:r>
            <a:r>
              <a:rPr lang="en-GB"/>
              <a:t> </a:t>
            </a:r>
            <a:r>
              <a:rPr lang="en-GB" err="1"/>
              <a:t>delle</a:t>
            </a:r>
            <a:r>
              <a:rPr lang="en-GB"/>
              <a:t> </a:t>
            </a:r>
            <a:r>
              <a:rPr lang="en-GB" err="1"/>
              <a:t>accelerazioni</a:t>
            </a:r>
            <a:r>
              <a:rPr lang="en-GB"/>
              <a:t> </a:t>
            </a:r>
            <a:r>
              <a:rPr lang="en-GB" err="1"/>
              <a:t>misurate</a:t>
            </a:r>
            <a:r>
              <a:rPr lang="en-GB"/>
              <a:t>, affetti da </a:t>
            </a:r>
            <a:r>
              <a:rPr lang="en-GB" err="1"/>
              <a:t>errori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07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741FD-4ABD-6005-B2A3-068978349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58C08C6D-AF53-7D7E-792A-B42D1F6DCAE0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A8594ED3-39AA-3555-3823-95AA2219C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2259DAE1-A0F0-7236-0B8C-C642BA7C1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97D865-2324-3AD9-8569-FFCF9BBC5A73}"/>
              </a:ext>
            </a:extLst>
          </p:cNvPr>
          <p:cNvSpPr txBox="1"/>
          <p:nvPr/>
        </p:nvSpPr>
        <p:spPr>
          <a:xfrm>
            <a:off x="76798" y="43702"/>
            <a:ext cx="6316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Meccanizzazione – Posizione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7C635-DA73-7C59-437B-39EC25DB1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062"/>
            <a:ext cx="12192000" cy="58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0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E3733-9917-64F7-EF85-237BD79A2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55F5DE2-3593-14C5-3589-7B2C1251D398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D4728A92-7976-9F91-8FA0-A9DDFC7F1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F10C4B34-CBC9-DAAB-B1BB-A4333DD30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6556D9-787D-9482-1CCE-7C057CCC9FE3}"/>
              </a:ext>
            </a:extLst>
          </p:cNvPr>
          <p:cNvSpPr txBox="1"/>
          <p:nvPr/>
        </p:nvSpPr>
        <p:spPr>
          <a:xfrm>
            <a:off x="76798" y="43702"/>
            <a:ext cx="6316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Meccanizzazione – Posizione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D7523-BE46-0137-E617-8F7897480A6B}"/>
              </a:ext>
            </a:extLst>
          </p:cNvPr>
          <p:cNvSpPr txBox="1"/>
          <p:nvPr/>
        </p:nvSpPr>
        <p:spPr>
          <a:xfrm>
            <a:off x="406162" y="566922"/>
            <a:ext cx="47944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Notiamo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:</a:t>
            </a:r>
          </a:p>
          <a:p>
            <a:endParaRPr lang="en-GB"/>
          </a:p>
          <a:p>
            <a:pPr marL="342900" indent="-342900">
              <a:buFont typeface="+mj-lt"/>
              <a:buAutoNum type="arabicPeriod"/>
            </a:pPr>
            <a:r>
              <a:rPr lang="en-GB" err="1"/>
              <a:t>L’errore</a:t>
            </a:r>
            <a:r>
              <a:rPr lang="en-GB"/>
              <a:t> </a:t>
            </a:r>
            <a:r>
              <a:rPr lang="en-GB" err="1"/>
              <a:t>nella</a:t>
            </a:r>
            <a:r>
              <a:rPr lang="en-GB"/>
              <a:t> </a:t>
            </a:r>
            <a:r>
              <a:rPr lang="en-GB" err="1"/>
              <a:t>posizione</a:t>
            </a:r>
            <a:r>
              <a:rPr lang="en-GB"/>
              <a:t> segue (</a:t>
            </a:r>
            <a:r>
              <a:rPr lang="en-GB" err="1"/>
              <a:t>temporalmente</a:t>
            </a:r>
            <a:r>
              <a:rPr lang="en-GB"/>
              <a:t> parlando) </a:t>
            </a:r>
            <a:r>
              <a:rPr lang="en-GB" err="1"/>
              <a:t>gli</a:t>
            </a:r>
            <a:r>
              <a:rPr lang="en-GB"/>
              <a:t> </a:t>
            </a:r>
            <a:r>
              <a:rPr lang="en-GB" err="1"/>
              <a:t>errori</a:t>
            </a:r>
            <a:r>
              <a:rPr lang="en-GB"/>
              <a:t> di </a:t>
            </a:r>
            <a:r>
              <a:rPr lang="en-GB" err="1"/>
              <a:t>velocità</a:t>
            </a:r>
            <a:r>
              <a:rPr lang="en-GB"/>
              <a:t>. </a:t>
            </a:r>
            <a:r>
              <a:rPr lang="en-GB" err="1"/>
              <a:t>Ciò</a:t>
            </a:r>
            <a:r>
              <a:rPr lang="en-GB"/>
              <a:t> è </a:t>
            </a:r>
            <a:r>
              <a:rPr lang="en-GB" err="1"/>
              <a:t>ovvio</a:t>
            </a:r>
            <a:r>
              <a:rPr lang="en-GB"/>
              <a:t>, dal </a:t>
            </a:r>
            <a:r>
              <a:rPr lang="en-GB" err="1"/>
              <a:t>momento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la </a:t>
            </a:r>
            <a:r>
              <a:rPr lang="en-GB" err="1"/>
              <a:t>posizione</a:t>
            </a:r>
            <a:r>
              <a:rPr lang="en-GB"/>
              <a:t> è </a:t>
            </a:r>
            <a:r>
              <a:rPr lang="en-GB" err="1"/>
              <a:t>ottenuta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integrale</a:t>
            </a:r>
            <a:r>
              <a:rPr lang="en-GB"/>
              <a:t> </a:t>
            </a:r>
            <a:r>
              <a:rPr lang="en-GB" err="1"/>
              <a:t>della</a:t>
            </a:r>
            <a:r>
              <a:rPr lang="en-GB"/>
              <a:t> </a:t>
            </a:r>
            <a:r>
              <a:rPr lang="en-GB" err="1"/>
              <a:t>velocità</a:t>
            </a:r>
            <a:endParaRPr lang="en-GB"/>
          </a:p>
          <a:p>
            <a:pPr marL="342900" indent="-342900">
              <a:buFont typeface="+mj-lt"/>
              <a:buAutoNum type="arabicPeriod"/>
            </a:pPr>
            <a:r>
              <a:rPr lang="en-GB"/>
              <a:t>Gli </a:t>
            </a:r>
            <a:r>
              <a:rPr lang="en-GB" err="1"/>
              <a:t>errori</a:t>
            </a:r>
            <a:r>
              <a:rPr lang="en-GB"/>
              <a:t> </a:t>
            </a:r>
            <a:r>
              <a:rPr lang="en-GB" err="1"/>
              <a:t>crescono</a:t>
            </a:r>
            <a:r>
              <a:rPr lang="en-GB"/>
              <a:t> </a:t>
            </a:r>
            <a:r>
              <a:rPr lang="en-GB" err="1"/>
              <a:t>all’aumentare</a:t>
            </a:r>
            <a:r>
              <a:rPr lang="en-GB"/>
              <a:t> del tempo</a:t>
            </a:r>
          </a:p>
          <a:p>
            <a:pPr marL="342900" indent="-342900">
              <a:buFont typeface="+mj-lt"/>
              <a:buAutoNum type="arabicPeriod"/>
            </a:pPr>
            <a:r>
              <a:rPr lang="en-GB" err="1"/>
              <a:t>L’errore</a:t>
            </a:r>
            <a:r>
              <a:rPr lang="en-GB"/>
              <a:t> </a:t>
            </a:r>
            <a:r>
              <a:rPr lang="en-GB" err="1"/>
              <a:t>lungo</a:t>
            </a:r>
            <a:r>
              <a:rPr lang="en-GB"/>
              <a:t> le z </a:t>
            </a:r>
            <a:r>
              <a:rPr lang="en-GB" err="1"/>
              <a:t>sembra</a:t>
            </a:r>
            <a:r>
              <a:rPr lang="en-GB"/>
              <a:t> </a:t>
            </a:r>
            <a:r>
              <a:rPr lang="en-GB" err="1"/>
              <a:t>molto</a:t>
            </a:r>
            <a:r>
              <a:rPr lang="en-GB"/>
              <a:t> </a:t>
            </a:r>
            <a:r>
              <a:rPr lang="en-GB" err="1"/>
              <a:t>più</a:t>
            </a:r>
            <a:r>
              <a:rPr lang="en-GB"/>
              <a:t> </a:t>
            </a:r>
            <a:r>
              <a:rPr lang="en-GB" err="1"/>
              <a:t>grande</a:t>
            </a:r>
            <a:r>
              <a:rPr lang="en-GB"/>
              <a:t> rispetto alle </a:t>
            </a:r>
            <a:r>
              <a:rPr lang="en-GB" err="1"/>
              <a:t>altre</a:t>
            </a:r>
            <a:r>
              <a:rPr lang="en-GB"/>
              <a:t> due </a:t>
            </a:r>
            <a:r>
              <a:rPr lang="en-GB" err="1"/>
              <a:t>componenti</a:t>
            </a:r>
            <a:r>
              <a:rPr lang="en-GB"/>
              <a:t>. </a:t>
            </a:r>
            <a:r>
              <a:rPr lang="en-GB" err="1"/>
              <a:t>Tuttavia</a:t>
            </a:r>
            <a:r>
              <a:rPr lang="en-GB"/>
              <a:t>, </a:t>
            </a:r>
            <a:r>
              <a:rPr lang="en-GB" err="1"/>
              <a:t>questa</a:t>
            </a:r>
            <a:r>
              <a:rPr lang="en-GB"/>
              <a:t> è </a:t>
            </a:r>
            <a:r>
              <a:rPr lang="en-GB" err="1"/>
              <a:t>un’impressione</a:t>
            </a:r>
            <a:r>
              <a:rPr lang="en-GB"/>
              <a:t> </a:t>
            </a:r>
            <a:r>
              <a:rPr lang="en-GB" err="1"/>
              <a:t>derivante</a:t>
            </a:r>
            <a:r>
              <a:rPr lang="en-GB"/>
              <a:t> dal </a:t>
            </a:r>
            <a:r>
              <a:rPr lang="en-GB" err="1"/>
              <a:t>fatto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la </a:t>
            </a:r>
            <a:r>
              <a:rPr lang="en-GB" err="1"/>
              <a:t>distanza</a:t>
            </a:r>
            <a:r>
              <a:rPr lang="en-GB"/>
              <a:t> </a:t>
            </a:r>
            <a:r>
              <a:rPr lang="en-GB" err="1"/>
              <a:t>percorsa</a:t>
            </a:r>
            <a:r>
              <a:rPr lang="en-GB"/>
              <a:t> </a:t>
            </a:r>
            <a:r>
              <a:rPr lang="en-GB" err="1"/>
              <a:t>lungo</a:t>
            </a:r>
            <a:r>
              <a:rPr lang="en-GB"/>
              <a:t> le z è </a:t>
            </a:r>
            <a:r>
              <a:rPr lang="en-GB" err="1"/>
              <a:t>minore</a:t>
            </a:r>
            <a:r>
              <a:rPr lang="en-GB"/>
              <a:t>. </a:t>
            </a:r>
            <a:r>
              <a:rPr lang="en-GB" err="1"/>
              <a:t>Guardando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valori</a:t>
            </a:r>
            <a:r>
              <a:rPr lang="en-GB"/>
              <a:t> </a:t>
            </a:r>
            <a:r>
              <a:rPr lang="en-GB" err="1"/>
              <a:t>assoluti</a:t>
            </a:r>
            <a:r>
              <a:rPr lang="en-GB"/>
              <a:t> </a:t>
            </a:r>
            <a:r>
              <a:rPr lang="en-GB" err="1"/>
              <a:t>degli</a:t>
            </a:r>
            <a:r>
              <a:rPr lang="en-GB"/>
              <a:t> </a:t>
            </a:r>
            <a:r>
              <a:rPr lang="en-GB" err="1"/>
              <a:t>errori</a:t>
            </a:r>
            <a:r>
              <a:rPr lang="en-GB"/>
              <a:t>, </a:t>
            </a:r>
            <a:r>
              <a:rPr lang="en-GB" err="1"/>
              <a:t>questi</a:t>
            </a:r>
            <a:r>
              <a:rPr lang="en-GB"/>
              <a:t> </a:t>
            </a:r>
            <a:r>
              <a:rPr lang="en-GB" err="1"/>
              <a:t>sono</a:t>
            </a:r>
            <a:r>
              <a:rPr lang="en-GB"/>
              <a:t> </a:t>
            </a:r>
            <a:r>
              <a:rPr lang="en-GB" err="1"/>
              <a:t>nell’ordine</a:t>
            </a:r>
            <a:r>
              <a:rPr lang="en-GB"/>
              <a:t> di 50-100m </a:t>
            </a:r>
            <a:r>
              <a:rPr lang="en-GB" err="1"/>
              <a:t>lungo</a:t>
            </a:r>
            <a:r>
              <a:rPr lang="en-GB"/>
              <a:t> tutte le </a:t>
            </a:r>
            <a:r>
              <a:rPr lang="en-GB" err="1"/>
              <a:t>direzioni</a:t>
            </a:r>
            <a:endParaRPr lang="en-GB"/>
          </a:p>
          <a:p>
            <a:endParaRPr lang="it-IT"/>
          </a:p>
          <a:p>
            <a:r>
              <a:rPr lang="it-IT"/>
              <a:t>Tali osservazioni possono essere verificate dall’immagine a lato, che mostra lo zoom degli istanti finali della traiettoria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C470B-452D-9E5E-4FE8-7CF42D810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12142"/>
            <a:ext cx="5842238" cy="55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7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CBBB6-E582-C658-7466-7F4CE6B1E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8F5C3EF3-8B5C-03E8-5D39-3088563CF252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EC2E4322-0B63-5D11-C9B0-521E5E060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A5E9F956-00A1-F875-B610-E9BA74B0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A808F2-5796-F1BC-576C-3D12CEDC77FF}"/>
              </a:ext>
            </a:extLst>
          </p:cNvPr>
          <p:cNvSpPr txBox="1"/>
          <p:nvPr/>
        </p:nvSpPr>
        <p:spPr>
          <a:xfrm>
            <a:off x="76798" y="43702"/>
            <a:ext cx="6867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Meccanizzazione – Orientazione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982E-964A-3210-6B83-F388A2FC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449"/>
            <a:ext cx="12192000" cy="592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891E-F045-1E35-32D9-3C857CE64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81F58392-CBC9-0059-052C-6916A339A40F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6F50835E-BE81-5249-BEA5-D210C3FAE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16CD14D2-DD8E-55CA-CB8F-322BD7CC9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738E52-C82E-C087-2C92-7CFDCA9D3A44}"/>
              </a:ext>
            </a:extLst>
          </p:cNvPr>
          <p:cNvSpPr txBox="1"/>
          <p:nvPr/>
        </p:nvSpPr>
        <p:spPr>
          <a:xfrm>
            <a:off x="76798" y="43702"/>
            <a:ext cx="1855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92679-82DA-9A28-4907-183D872CDEFA}"/>
              </a:ext>
            </a:extLst>
          </p:cNvPr>
          <p:cNvSpPr txBox="1"/>
          <p:nvPr/>
        </p:nvSpPr>
        <p:spPr>
          <a:xfrm>
            <a:off x="512065" y="676656"/>
            <a:ext cx="114725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/>
              <a:t>La traiettoria è composta di varie fasi:</a:t>
            </a:r>
          </a:p>
          <a:p>
            <a:endParaRPr lang="it-IT" noProof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t-IT" b="1" noProof="0"/>
              <a:t>Statico - 0 &lt; t &lt; 5s: </a:t>
            </a:r>
            <a:r>
              <a:rPr lang="it-IT" noProof="0"/>
              <a:t>I primi 5 secondi, l’aereo sta fermo. Questa fase statica è importante dal momento che permette di effettuare le procedure di inizializzazione dei sensori e delle variabili di stato.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t-IT" b="1" noProof="0"/>
              <a:t>Accelerazione a jerk costante – 5 &lt; t &lt; 25s: </a:t>
            </a:r>
            <a:r>
              <a:rPr lang="it-IT" noProof="0"/>
              <a:t>l’aereo accelera con jerk costante, così da avere una funzione dell’accelerazione continua nel tempo</a:t>
            </a:r>
            <a:endParaRPr lang="it-IT" b="1" noProof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t-IT" b="1" noProof="0"/>
              <a:t>Accelerazionie a jerk costante negativo – 25 &lt; t &lt; 45s: </a:t>
            </a:r>
            <a:r>
              <a:rPr lang="it-IT" noProof="0"/>
              <a:t>analogamente a prima, si ha una fase di jerk negativo che riporta l’aereo ad un moto lineare uniforme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t-IT" b="1" noProof="0"/>
              <a:t>Cambio di quota – 45 &lt; t &lt; 65s: </a:t>
            </a:r>
            <a:r>
              <a:rPr lang="it-IT" noProof="0"/>
              <a:t>l’aereo cambia quota con una parabola ed una antiparabola, così che la curva del cambio di quota abbia derivata continua.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t-IT" b="1" noProof="0"/>
              <a:t>Virata verso destra – 70 &lt; t &lt; 100s: </a:t>
            </a:r>
            <a:r>
              <a:rPr lang="it-IT" noProof="0"/>
              <a:t>l’aereo effettua una virata verso destra di 90°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t-IT" b="1" noProof="0"/>
              <a:t>Virata verso sinistra – 110 &lt; t &lt; 180s: </a:t>
            </a:r>
            <a:r>
              <a:rPr lang="it-IT" noProof="0"/>
              <a:t>l’aereo effettua una virata verso sinistra di 270°</a:t>
            </a:r>
          </a:p>
          <a:p>
            <a:endParaRPr lang="it-IT" b="1" noProof="0"/>
          </a:p>
        </p:txBody>
      </p:sp>
    </p:spTree>
    <p:extLst>
      <p:ext uri="{BB962C8B-B14F-4D97-AF65-F5344CB8AC3E}">
        <p14:creationId xmlns:p14="http://schemas.microsoft.com/office/powerpoint/2010/main" val="752954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04749-FE06-FB64-BD21-5A6875F7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6DE82924-6D2A-91CF-6569-9E2F442BBD0B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6B7DD99-1883-11B9-7EBC-295D7623E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D7195F61-AD39-298D-7B43-0A179DD5D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A1C98A-6326-D42F-31CB-45DCFA150CA7}"/>
              </a:ext>
            </a:extLst>
          </p:cNvPr>
          <p:cNvSpPr txBox="1"/>
          <p:nvPr/>
        </p:nvSpPr>
        <p:spPr>
          <a:xfrm>
            <a:off x="76798" y="43702"/>
            <a:ext cx="11416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Meccanizzazione – Orientazione – senza correzione del bias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AF73D-048A-7805-BD9C-273DE4470F77}"/>
              </a:ext>
            </a:extLst>
          </p:cNvPr>
          <p:cNvSpPr txBox="1"/>
          <p:nvPr/>
        </p:nvSpPr>
        <p:spPr>
          <a:xfrm>
            <a:off x="576072" y="971550"/>
            <a:ext cx="10916800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/>
              <a:t>I </a:t>
            </a:r>
            <a:r>
              <a:rPr lang="en-GB" err="1"/>
              <a:t>grafici</a:t>
            </a:r>
            <a:r>
              <a:rPr lang="en-GB"/>
              <a:t> </a:t>
            </a:r>
            <a:r>
              <a:rPr lang="en-GB" err="1"/>
              <a:t>mostrano</a:t>
            </a:r>
            <a:r>
              <a:rPr lang="en-GB"/>
              <a:t> </a:t>
            </a:r>
            <a:r>
              <a:rPr lang="en-GB" err="1"/>
              <a:t>l’andamento</a:t>
            </a:r>
            <a:r>
              <a:rPr lang="en-GB"/>
              <a:t> di 4 </a:t>
            </a:r>
            <a:r>
              <a:rPr lang="en-GB" err="1"/>
              <a:t>variabili</a:t>
            </a:r>
            <a:r>
              <a:rPr lang="en-GB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In </a:t>
            </a:r>
            <a:r>
              <a:rPr lang="en-GB" err="1">
                <a:solidFill>
                  <a:schemeClr val="tx2">
                    <a:lumMod val="50000"/>
                    <a:lumOff val="50000"/>
                  </a:schemeClr>
                </a:solidFill>
              </a:rPr>
              <a:t>blu</a:t>
            </a:r>
            <a:r>
              <a:rPr lang="en-GB"/>
              <a:t>: </a:t>
            </a:r>
            <a:r>
              <a:rPr lang="en-GB" err="1"/>
              <a:t>assetto</a:t>
            </a:r>
            <a:r>
              <a:rPr lang="en-GB"/>
              <a:t> </a:t>
            </a:r>
            <a:r>
              <a:rPr lang="en-GB" err="1"/>
              <a:t>vero</a:t>
            </a:r>
            <a:endParaRPr lang="en-GB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In </a:t>
            </a:r>
            <a:r>
              <a:rPr lang="en-GB">
                <a:solidFill>
                  <a:srgbClr val="FF0000"/>
                </a:solidFill>
              </a:rPr>
              <a:t>rosso</a:t>
            </a:r>
            <a:r>
              <a:rPr lang="en-GB"/>
              <a:t>: </a:t>
            </a:r>
            <a:r>
              <a:rPr lang="en-GB" err="1"/>
              <a:t>assetto</a:t>
            </a:r>
            <a:r>
              <a:rPr lang="en-GB"/>
              <a:t> </a:t>
            </a:r>
            <a:r>
              <a:rPr lang="en-GB" err="1"/>
              <a:t>ottenuto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integrazione</a:t>
            </a:r>
            <a:r>
              <a:rPr lang="en-GB"/>
              <a:t> </a:t>
            </a:r>
            <a:r>
              <a:rPr lang="en-GB" err="1"/>
              <a:t>delle</a:t>
            </a:r>
            <a:r>
              <a:rPr lang="en-GB"/>
              <a:t> omega </a:t>
            </a:r>
            <a:r>
              <a:rPr lang="en-GB" err="1"/>
              <a:t>vere</a:t>
            </a:r>
            <a:r>
              <a:rPr lang="en-GB"/>
              <a:t>, non </a:t>
            </a:r>
            <a:r>
              <a:rPr lang="en-GB" err="1"/>
              <a:t>affette</a:t>
            </a:r>
            <a:r>
              <a:rPr lang="en-GB"/>
              <a:t> da </a:t>
            </a:r>
            <a:r>
              <a:rPr lang="en-GB" err="1"/>
              <a:t>errori</a:t>
            </a:r>
            <a:endParaRPr lang="en-GB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In </a:t>
            </a:r>
            <a:r>
              <a:rPr lang="en-GB">
                <a:solidFill>
                  <a:srgbClr val="FFC000"/>
                </a:solidFill>
              </a:rPr>
              <a:t>giallo</a:t>
            </a:r>
            <a:r>
              <a:rPr lang="en-GB"/>
              <a:t>: </a:t>
            </a:r>
            <a:r>
              <a:rPr lang="en-GB" err="1"/>
              <a:t>assetto</a:t>
            </a:r>
            <a:r>
              <a:rPr lang="en-GB"/>
              <a:t> </a:t>
            </a:r>
            <a:r>
              <a:rPr lang="en-GB" err="1"/>
              <a:t>ottenuto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integrazione</a:t>
            </a:r>
            <a:r>
              <a:rPr lang="en-GB"/>
              <a:t> </a:t>
            </a:r>
            <a:r>
              <a:rPr lang="en-GB" err="1"/>
              <a:t>delle</a:t>
            </a:r>
            <a:r>
              <a:rPr lang="en-GB"/>
              <a:t> omega </a:t>
            </a:r>
            <a:r>
              <a:rPr lang="en-GB" err="1"/>
              <a:t>misurate</a:t>
            </a:r>
            <a:r>
              <a:rPr lang="en-GB"/>
              <a:t>, affetti da </a:t>
            </a:r>
            <a:r>
              <a:rPr lang="en-GB" err="1"/>
              <a:t>errori</a:t>
            </a:r>
            <a:r>
              <a:rPr lang="en-GB"/>
              <a:t> e da bias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In </a:t>
            </a:r>
            <a:r>
              <a:rPr lang="en-GB">
                <a:solidFill>
                  <a:schemeClr val="accent5">
                    <a:lumMod val="60000"/>
                    <a:lumOff val="40000"/>
                  </a:schemeClr>
                </a:solidFill>
              </a:rPr>
              <a:t>viola</a:t>
            </a:r>
            <a:r>
              <a:rPr lang="en-GB"/>
              <a:t>: </a:t>
            </a:r>
            <a:r>
              <a:rPr lang="en-GB" err="1"/>
              <a:t>assetto</a:t>
            </a:r>
            <a:r>
              <a:rPr lang="en-GB"/>
              <a:t> </a:t>
            </a:r>
            <a:r>
              <a:rPr lang="en-GB" err="1"/>
              <a:t>ottenuto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integrazione</a:t>
            </a:r>
            <a:r>
              <a:rPr lang="en-GB"/>
              <a:t> </a:t>
            </a:r>
            <a:r>
              <a:rPr lang="en-GB" err="1"/>
              <a:t>delle</a:t>
            </a:r>
            <a:r>
              <a:rPr lang="en-GB"/>
              <a:t> omega </a:t>
            </a:r>
            <a:r>
              <a:rPr lang="en-GB" err="1"/>
              <a:t>misurate</a:t>
            </a:r>
            <a:r>
              <a:rPr lang="en-GB"/>
              <a:t>, ma con bias </a:t>
            </a:r>
            <a:r>
              <a:rPr lang="en-GB" err="1"/>
              <a:t>rimosso</a:t>
            </a:r>
            <a:endParaRPr lang="en-GB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r>
              <a:rPr lang="en-GB"/>
              <a:t>Si </a:t>
            </a:r>
            <a:r>
              <a:rPr lang="en-GB" err="1"/>
              <a:t>può</a:t>
            </a:r>
            <a:r>
              <a:rPr lang="en-GB"/>
              <a:t> </a:t>
            </a:r>
            <a:r>
              <a:rPr lang="en-GB" err="1"/>
              <a:t>vedere</a:t>
            </a:r>
            <a:r>
              <a:rPr lang="en-GB"/>
              <a:t> come il grosso </a:t>
            </a:r>
            <a:r>
              <a:rPr lang="en-GB" err="1"/>
              <a:t>dell’errore</a:t>
            </a:r>
            <a:r>
              <a:rPr lang="en-GB"/>
              <a:t> </a:t>
            </a:r>
            <a:r>
              <a:rPr lang="en-GB" err="1"/>
              <a:t>derivi</a:t>
            </a:r>
            <a:r>
              <a:rPr lang="en-GB"/>
              <a:t> dal bias: il </a:t>
            </a:r>
            <a:r>
              <a:rPr lang="en-GB" err="1"/>
              <a:t>grafico</a:t>
            </a:r>
            <a:r>
              <a:rPr lang="en-GB"/>
              <a:t> giallo è </a:t>
            </a:r>
            <a:r>
              <a:rPr lang="en-GB" err="1"/>
              <a:t>infatti</a:t>
            </a:r>
            <a:r>
              <a:rPr lang="en-GB"/>
              <a:t> </a:t>
            </a:r>
            <a:r>
              <a:rPr lang="en-GB" err="1"/>
              <a:t>l’unico</a:t>
            </a:r>
            <a:r>
              <a:rPr lang="en-GB"/>
              <a:t> a </a:t>
            </a:r>
            <a:r>
              <a:rPr lang="en-GB" err="1"/>
              <a:t>discostarsi</a:t>
            </a:r>
            <a:r>
              <a:rPr lang="en-GB"/>
              <a:t> </a:t>
            </a:r>
            <a:r>
              <a:rPr lang="en-GB" err="1"/>
              <a:t>pesantemente</a:t>
            </a:r>
            <a:r>
              <a:rPr lang="en-GB"/>
              <a:t> </a:t>
            </a:r>
            <a:r>
              <a:rPr lang="en-GB" err="1"/>
              <a:t>dagli</a:t>
            </a:r>
            <a:r>
              <a:rPr lang="en-GB"/>
              <a:t> </a:t>
            </a:r>
            <a:r>
              <a:rPr lang="en-GB" err="1"/>
              <a:t>altri</a:t>
            </a:r>
            <a:r>
              <a:rPr lang="en-GB"/>
              <a:t>.</a:t>
            </a:r>
          </a:p>
          <a:p>
            <a:pPr>
              <a:lnSpc>
                <a:spcPct val="150000"/>
              </a:lnSpc>
            </a:pPr>
            <a:endParaRPr lang="en-GB"/>
          </a:p>
          <a:p>
            <a:pPr>
              <a:lnSpc>
                <a:spcPct val="150000"/>
              </a:lnSpc>
            </a:pPr>
            <a:r>
              <a:rPr lang="en-GB"/>
              <a:t>Sono poi </a:t>
            </a:r>
            <a:r>
              <a:rPr lang="en-GB" err="1"/>
              <a:t>presenti</a:t>
            </a:r>
            <a:r>
              <a:rPr lang="en-GB"/>
              <a:t> </a:t>
            </a:r>
            <a:r>
              <a:rPr lang="en-GB" err="1"/>
              <a:t>degli</a:t>
            </a:r>
            <a:r>
              <a:rPr lang="en-GB"/>
              <a:t> </a:t>
            </a:r>
            <a:r>
              <a:rPr lang="en-GB" err="1"/>
              <a:t>errori</a:t>
            </a:r>
            <a:r>
              <a:rPr lang="en-GB"/>
              <a:t> di </a:t>
            </a:r>
            <a:r>
              <a:rPr lang="en-GB" err="1"/>
              <a:t>misurazione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</a:t>
            </a:r>
            <a:r>
              <a:rPr lang="en-GB" err="1"/>
              <a:t>degradano</a:t>
            </a:r>
            <a:r>
              <a:rPr lang="en-GB"/>
              <a:t> la </a:t>
            </a:r>
            <a:r>
              <a:rPr lang="en-GB" err="1"/>
              <a:t>stima</a:t>
            </a:r>
            <a:r>
              <a:rPr lang="en-GB"/>
              <a:t> </a:t>
            </a:r>
            <a:r>
              <a:rPr lang="en-GB" err="1"/>
              <a:t>dell’assetto</a:t>
            </a:r>
            <a:r>
              <a:rPr lang="en-GB"/>
              <a:t> (</a:t>
            </a:r>
            <a:r>
              <a:rPr lang="en-GB" err="1"/>
              <a:t>grafico</a:t>
            </a:r>
            <a:r>
              <a:rPr lang="en-GB"/>
              <a:t> viola).</a:t>
            </a:r>
          </a:p>
          <a:p>
            <a:pPr>
              <a:lnSpc>
                <a:spcPct val="150000"/>
              </a:lnSpc>
            </a:pPr>
            <a:r>
              <a:rPr lang="en-GB" err="1"/>
              <a:t>Tuttavia</a:t>
            </a:r>
            <a:r>
              <a:rPr lang="en-GB"/>
              <a:t>, </a:t>
            </a:r>
            <a:r>
              <a:rPr lang="en-GB" err="1"/>
              <a:t>questa</a:t>
            </a:r>
            <a:r>
              <a:rPr lang="en-GB"/>
              <a:t> </a:t>
            </a:r>
            <a:r>
              <a:rPr lang="en-GB" err="1"/>
              <a:t>cosa</a:t>
            </a:r>
            <a:r>
              <a:rPr lang="en-GB"/>
              <a:t> è </a:t>
            </a:r>
            <a:r>
              <a:rPr lang="en-GB" err="1"/>
              <a:t>più</a:t>
            </a:r>
            <a:r>
              <a:rPr lang="en-GB"/>
              <a:t> </a:t>
            </a:r>
            <a:r>
              <a:rPr lang="en-GB" err="1"/>
              <a:t>evidente</a:t>
            </a:r>
            <a:r>
              <a:rPr lang="en-GB"/>
              <a:t> se vista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angoli</a:t>
            </a:r>
            <a:r>
              <a:rPr lang="en-GB"/>
              <a:t> di </a:t>
            </a:r>
            <a:r>
              <a:rPr lang="en-GB" err="1"/>
              <a:t>eulero</a:t>
            </a:r>
            <a:r>
              <a:rPr lang="en-GB"/>
              <a:t> </a:t>
            </a:r>
            <a:r>
              <a:rPr lang="en-GB" err="1"/>
              <a:t>piuttosto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quaternioni</a:t>
            </a:r>
            <a:r>
              <a:rPr lang="en-GB"/>
              <a:t> (Vedere </a:t>
            </a:r>
            <a:r>
              <a:rPr lang="en-GB" err="1"/>
              <a:t>prossima</a:t>
            </a:r>
            <a:r>
              <a:rPr lang="en-GB"/>
              <a:t> slide)</a:t>
            </a:r>
            <a:r>
              <a:rPr lang="it-IT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863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8F69-1A2C-BEB7-4DE2-556CBFC69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EE03CC2-7DB1-51AD-4BDF-A9F837781626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F0A9F3A2-0B0A-A34C-41F6-648FFBFE2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5A02E5B3-D6F8-E93B-D725-88905659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4E4F77-1B41-2A1D-2999-327CAD83988B}"/>
              </a:ext>
            </a:extLst>
          </p:cNvPr>
          <p:cNvSpPr txBox="1"/>
          <p:nvPr/>
        </p:nvSpPr>
        <p:spPr>
          <a:xfrm>
            <a:off x="76798" y="43702"/>
            <a:ext cx="9495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noProof="0"/>
              <a:t>Simulink – Meccanizzazione – Orientazione – Angoli di Eulero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8215E-C23D-403A-1832-8432024A0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8720"/>
            <a:ext cx="12192000" cy="5860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921D6-EFFD-5B9F-E4D0-61EA4C8433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2092" b="33236"/>
          <a:stretch>
            <a:fillRect/>
          </a:stretch>
        </p:blipFill>
        <p:spPr>
          <a:xfrm>
            <a:off x="6096000" y="3502152"/>
            <a:ext cx="5511089" cy="1828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B19801-A631-1B25-B120-05E0B71DC271}"/>
              </a:ext>
            </a:extLst>
          </p:cNvPr>
          <p:cNvCxnSpPr>
            <a:cxnSpLocks/>
          </p:cNvCxnSpPr>
          <p:nvPr/>
        </p:nvCxnSpPr>
        <p:spPr>
          <a:xfrm flipH="1" flipV="1">
            <a:off x="5586608" y="2779776"/>
            <a:ext cx="583283" cy="452766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597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0FCA3-35FA-3B80-1363-200B6B1CF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67B386B9-8CAA-7DBA-143C-8DF72283A0E9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CF5C84B7-2ADF-896C-B93B-96099778C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C4A9850C-245E-9D99-72A5-386ED23AC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D24C4A-14BB-7502-F89B-98D55CAB5A9C}"/>
              </a:ext>
            </a:extLst>
          </p:cNvPr>
          <p:cNvSpPr txBox="1"/>
          <p:nvPr/>
        </p:nvSpPr>
        <p:spPr>
          <a:xfrm>
            <a:off x="3664608" y="2905780"/>
            <a:ext cx="384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173368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0C1F-454D-6814-D189-50C8CAEC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D93C022E-B587-2FB8-2DCE-B55680F43A0A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CEF51F8A-74A9-5B01-0ABA-57AB2E204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7FA901F1-6A29-CA68-4C32-37621CD3B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4FE7A-E9AC-F51C-097B-6535B9739E57}"/>
              </a:ext>
            </a:extLst>
          </p:cNvPr>
          <p:cNvSpPr txBox="1"/>
          <p:nvPr/>
        </p:nvSpPr>
        <p:spPr>
          <a:xfrm>
            <a:off x="76798" y="43702"/>
            <a:ext cx="420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Analisi dell’osservabilità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5DA02-D629-DA6C-1AAE-25F03FC73692}"/>
              </a:ext>
            </a:extLst>
          </p:cNvPr>
          <p:cNvSpPr txBox="1"/>
          <p:nvPr/>
        </p:nvSpPr>
        <p:spPr>
          <a:xfrm>
            <a:off x="800100" y="962025"/>
            <a:ext cx="10743712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err="1"/>
              <a:t>L’osservabilità</a:t>
            </a:r>
            <a:r>
              <a:rPr lang="en-GB"/>
              <a:t> di un </a:t>
            </a:r>
            <a:r>
              <a:rPr lang="en-GB" err="1"/>
              <a:t>sistema</a:t>
            </a:r>
            <a:r>
              <a:rPr lang="en-GB"/>
              <a:t> </a:t>
            </a:r>
            <a:r>
              <a:rPr lang="en-GB" err="1"/>
              <a:t>dinamico</a:t>
            </a:r>
            <a:r>
              <a:rPr lang="en-GB"/>
              <a:t> </a:t>
            </a:r>
            <a:r>
              <a:rPr lang="en-GB" err="1"/>
              <a:t>lineare</a:t>
            </a:r>
            <a:endParaRPr lang="en-GB"/>
          </a:p>
          <a:p>
            <a:pPr>
              <a:lnSpc>
                <a:spcPct val="150000"/>
              </a:lnSpc>
            </a:pPr>
            <a:r>
              <a:rPr lang="en-GB"/>
              <a:t>Vale: </a:t>
            </a:r>
          </a:p>
          <a:p>
            <a:pPr>
              <a:lnSpc>
                <a:spcPct val="150000"/>
              </a:lnSpc>
            </a:pPr>
            <a:endParaRPr lang="en-GB"/>
          </a:p>
          <a:p>
            <a:pPr>
              <a:lnSpc>
                <a:spcPct val="150000"/>
              </a:lnSpc>
            </a:pPr>
            <a:endParaRPr lang="en-GB"/>
          </a:p>
          <a:p>
            <a:pPr>
              <a:lnSpc>
                <a:spcPct val="150000"/>
              </a:lnSpc>
            </a:pPr>
            <a:endParaRPr lang="en-GB"/>
          </a:p>
          <a:p>
            <a:pPr>
              <a:lnSpc>
                <a:spcPct val="150000"/>
              </a:lnSpc>
            </a:pPr>
            <a:r>
              <a:rPr lang="en-GB"/>
              <a:t>Nel </a:t>
            </a:r>
            <a:r>
              <a:rPr lang="en-GB" err="1"/>
              <a:t>caso</a:t>
            </a:r>
            <a:r>
              <a:rPr lang="en-GB"/>
              <a:t> di un Extended Kalman Filter, </a:t>
            </a:r>
            <a:r>
              <a:rPr lang="it-IT"/>
              <a:t>lavoriamo con sistemi non lineari, ma linearizziamo il sistema attorno allo stato stimato.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La matrice F è la linearizzazione della dinamica, cioè il Jacobiano della funzione di stato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La matrice H è il Jacobiano della funzione di osservazione</a:t>
            </a:r>
          </a:p>
          <a:p>
            <a:pPr>
              <a:lnSpc>
                <a:spcPct val="150000"/>
              </a:lnSpc>
            </a:pPr>
            <a:r>
              <a:rPr lang="it-IT"/>
              <a:t>Quindi, nella matrice di osservabilità per l’EKF: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AA3F99-3E13-2899-5B50-9B917C6B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609" y="1086962"/>
            <a:ext cx="2448267" cy="342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520FB-5625-A809-3C29-76D84F5E1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577" y="1449825"/>
            <a:ext cx="1752845" cy="15813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8D4DB9-DC89-9231-4899-8BD600809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31" y="3429000"/>
            <a:ext cx="3019846" cy="514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B437D5-0DAA-2B94-55E6-BB0C8E9216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114" r="9010"/>
          <a:stretch>
            <a:fillRect/>
          </a:stretch>
        </p:blipFill>
        <p:spPr>
          <a:xfrm>
            <a:off x="5684759" y="4692074"/>
            <a:ext cx="1898296" cy="1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71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6F26-B569-AABC-504D-FF4F1A4C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A4D92730-7943-0907-C4DB-AB449AFA9876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5986FC68-B041-46F9-EC5A-1F41672BC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D0538B50-06AD-4A06-49E0-6154297F6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7F31E3B-E1C7-CE7A-7D95-34E9422CE2C5}"/>
              </a:ext>
            </a:extLst>
          </p:cNvPr>
          <p:cNvSpPr txBox="1"/>
          <p:nvPr/>
        </p:nvSpPr>
        <p:spPr>
          <a:xfrm>
            <a:off x="76798" y="43702"/>
            <a:ext cx="420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Analisi dell’osservabilità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0EED0F-2838-627C-3C19-AB6CC5BB5512}"/>
                  </a:ext>
                </a:extLst>
              </p:cNvPr>
              <p:cNvSpPr txBox="1"/>
              <p:nvPr/>
            </p:nvSpPr>
            <p:spPr>
              <a:xfrm>
                <a:off x="800100" y="962025"/>
                <a:ext cx="10743712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/>
                  <a:t>Per </a:t>
                </a:r>
                <a:r>
                  <a:rPr lang="en-GB" err="1"/>
                  <a:t>verificare</a:t>
                </a:r>
                <a:r>
                  <a:rPr lang="en-GB"/>
                  <a:t> </a:t>
                </a:r>
                <a:r>
                  <a:rPr lang="en-GB" err="1"/>
                  <a:t>che</a:t>
                </a:r>
                <a:r>
                  <a:rPr lang="en-GB"/>
                  <a:t> il Sistema </a:t>
                </a:r>
                <a:r>
                  <a:rPr lang="en-GB" err="1"/>
                  <a:t>sia</a:t>
                </a:r>
                <a:r>
                  <a:rPr lang="en-GB"/>
                  <a:t> </a:t>
                </a:r>
                <a:r>
                  <a:rPr lang="en-GB" err="1"/>
                  <a:t>osservabile</a:t>
                </a:r>
                <a:r>
                  <a:rPr lang="en-GB"/>
                  <a:t>, </a:t>
                </a:r>
                <a:r>
                  <a:rPr lang="en-GB" err="1"/>
                  <a:t>dobbiamo</a:t>
                </a:r>
                <a:r>
                  <a:rPr lang="en-GB"/>
                  <a:t> </a:t>
                </a:r>
                <a:r>
                  <a:rPr lang="en-GB" err="1"/>
                  <a:t>verificare</a:t>
                </a:r>
                <a:r>
                  <a:rPr lang="en-GB"/>
                  <a:t> </a:t>
                </a:r>
                <a:r>
                  <a:rPr lang="en-GB" err="1"/>
                  <a:t>che</a:t>
                </a:r>
                <a:r>
                  <a:rPr lang="en-GB"/>
                  <a:t> la </a:t>
                </a:r>
                <a:r>
                  <a:rPr lang="en-GB" err="1"/>
                  <a:t>matrice</a:t>
                </a:r>
                <a:r>
                  <a:rPr lang="en-GB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𝐸𝐾𝐹</m:t>
                        </m:r>
                      </m:sub>
                    </m:sSub>
                  </m:oMath>
                </a14:m>
                <a:r>
                  <a:rPr lang="it-IT"/>
                  <a:t> abbia rango pieno.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/>
                  <a:t>Lo facciamo tramite uno script Matlab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0EED0F-2838-627C-3C19-AB6CC5BB5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962025"/>
                <a:ext cx="10743712" cy="883383"/>
              </a:xfrm>
              <a:prstGeom prst="rect">
                <a:avLst/>
              </a:prstGeom>
              <a:blipFill>
                <a:blip r:embed="rId4"/>
                <a:stretch>
                  <a:fillRect l="-454" b="-9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36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8A812-0510-5C1E-20C0-A931A3B6B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0081A8B-E0BD-AA4A-D7BA-EBAC5099CFE3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AF446917-6B34-38B3-90D3-5EC016D48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10C7298F-8420-41B4-6769-6EEE06F30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50675D-AEB4-15A8-B7A9-C31B18818F05}"/>
              </a:ext>
            </a:extLst>
          </p:cNvPr>
          <p:cNvSpPr txBox="1"/>
          <p:nvPr/>
        </p:nvSpPr>
        <p:spPr>
          <a:xfrm>
            <a:off x="76798" y="43702"/>
            <a:ext cx="1855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</a:t>
            </a:r>
          </a:p>
        </p:txBody>
      </p:sp>
      <p:pic>
        <p:nvPicPr>
          <p:cNvPr id="4" name="animazione aeroplano fast">
            <a:hlinkClick r:id="" action="ppaction://media"/>
            <a:extLst>
              <a:ext uri="{FF2B5EF4-FFF2-40B4-BE49-F238E27FC236}">
                <a16:creationId xmlns:a16="http://schemas.microsoft.com/office/drawing/2014/main" id="{27287EB8-BD3C-3BE7-DDAE-14434A1092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8128" t="11025" r="17885" b="13426"/>
          <a:stretch>
            <a:fillRect/>
          </a:stretch>
        </p:blipFill>
        <p:spPr>
          <a:xfrm>
            <a:off x="1478280" y="788440"/>
            <a:ext cx="9235440" cy="53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9E68-328E-375E-97AC-22B83F925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14126EB2-E50C-1CBC-85F1-88EAC117B556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36529C5C-0278-674E-A59C-CBBB21DF2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142B0B49-F529-8302-6912-19B8C2C38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2A3412-7E37-7D01-394C-E231EA64B520}"/>
              </a:ext>
            </a:extLst>
          </p:cNvPr>
          <p:cNvSpPr txBox="1"/>
          <p:nvPr/>
        </p:nvSpPr>
        <p:spPr>
          <a:xfrm>
            <a:off x="76798" y="43702"/>
            <a:ext cx="3698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- posizione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D78C7-9AF3-8384-2517-FC0902083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708189"/>
            <a:ext cx="10591800" cy="555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8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E0707-234E-65F4-B0CA-531BBA11C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26A269A-18CE-A70E-67C3-981319D87594}"/>
              </a:ext>
            </a:extLst>
          </p:cNvPr>
          <p:cNvSpPr/>
          <p:nvPr/>
        </p:nvSpPr>
        <p:spPr>
          <a:xfrm>
            <a:off x="-149656" y="6404723"/>
            <a:ext cx="11472530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noProof="0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C5E85133-4184-9ABC-5C98-73AA955A8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13" y="6382797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0C619204-8A8E-5A06-860E-E36F7D4D3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6" y="650689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06C42D-3D09-4931-1B4C-65DFC016AFF9}"/>
              </a:ext>
            </a:extLst>
          </p:cNvPr>
          <p:cNvSpPr txBox="1"/>
          <p:nvPr/>
        </p:nvSpPr>
        <p:spPr>
          <a:xfrm>
            <a:off x="76798" y="43702"/>
            <a:ext cx="343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/>
              <a:t>Traiettoria - velocità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30593-ADCF-9825-8346-79360CC4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41" y="907529"/>
            <a:ext cx="9456918" cy="504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633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F0E125210E5843A58D6BF5D7AF9274" ma:contentTypeVersion="3" ma:contentTypeDescription="Create a new document." ma:contentTypeScope="" ma:versionID="34a65afa2b64d696997d8121aa9ce711">
  <xsd:schema xmlns:xsd="http://www.w3.org/2001/XMLSchema" xmlns:xs="http://www.w3.org/2001/XMLSchema" xmlns:p="http://schemas.microsoft.com/office/2006/metadata/properties" xmlns:ns2="7b6e11b8-7049-463b-8f1e-72e1972c6f8b" targetNamespace="http://schemas.microsoft.com/office/2006/metadata/properties" ma:root="true" ma:fieldsID="9a660590b4a14449a3f44ee781e9ba9b" ns2:_="">
    <xsd:import namespace="7b6e11b8-7049-463b-8f1e-72e1972c6f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e11b8-7049-463b-8f1e-72e1972c6f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38E756-FDD7-4AC5-9768-FCA72E81D7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856EBE-789F-4FAF-8607-2FF9D747ADD3}">
  <ds:schemaRefs>
    <ds:schemaRef ds:uri="7b6e11b8-7049-463b-8f1e-72e1972c6f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67EBD95-4581-4508-8109-9FF9BA7C0E1E}">
  <ds:schemaRefs>
    <ds:schemaRef ds:uri="7b6e11b8-7049-463b-8f1e-72e1972c6f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Bicopter_ENEA_DRAGONI</Template>
  <Application>Microsoft Office PowerPoint</Application>
  <PresentationFormat>Widescreen</PresentationFormat>
  <Slides>64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65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Enea Dragoni</dc:creator>
  <cp:revision>3</cp:revision>
  <dcterms:created xsi:type="dcterms:W3CDTF">2025-05-13T06:17:30Z</dcterms:created>
  <dcterms:modified xsi:type="dcterms:W3CDTF">2025-07-12T17:30:11Z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0x010100DBF0E125210E5843A58D6BF5D7AF9274</vt:lpwstr>
  </property>
</Properties>
</file>